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ED5-B40B-4EEE-A5E3-098D6632F99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65F-2155-4AC4-A2BA-D5C4570BB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ED5-B40B-4EEE-A5E3-098D6632F99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65F-2155-4AC4-A2BA-D5C4570BB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ED5-B40B-4EEE-A5E3-098D6632F99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65F-2155-4AC4-A2BA-D5C4570BB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ED5-B40B-4EEE-A5E3-098D6632F99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65F-2155-4AC4-A2BA-D5C4570BB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ED5-B40B-4EEE-A5E3-098D6632F99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65F-2155-4AC4-A2BA-D5C4570BB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ED5-B40B-4EEE-A5E3-098D6632F99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65F-2155-4AC4-A2BA-D5C4570BB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ED5-B40B-4EEE-A5E3-098D6632F99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65F-2155-4AC4-A2BA-D5C4570BB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ED5-B40B-4EEE-A5E3-098D6632F99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65F-2155-4AC4-A2BA-D5C4570BB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ED5-B40B-4EEE-A5E3-098D6632F99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65F-2155-4AC4-A2BA-D5C4570BB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ED5-B40B-4EEE-A5E3-098D6632F99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65F-2155-4AC4-A2BA-D5C4570BB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ED5-B40B-4EEE-A5E3-098D6632F99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65F-2155-4AC4-A2BA-D5C4570BB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8BED5-B40B-4EEE-A5E3-098D6632F99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0565F-2155-4AC4-A2BA-D5C4570BB0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dirty="0" smtClean="0"/>
              <a:t>‘निर्मला’ ( उपन्यास 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i-IN" dirty="0" smtClean="0"/>
              <a:t>लेखक: “मुन्सी प्रेमचंद” </a:t>
            </a:r>
          </a:p>
          <a:p>
            <a:r>
              <a:rPr lang="hi-IN" dirty="0" smtClean="0"/>
              <a:t>( धनपतराय अजायबलाल श्रीवास्तव 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hi-IN" b="1" u="sng" dirty="0" smtClean="0"/>
              <a:t>“मुन्सी प्रेमचंद” का परिचय</a:t>
            </a:r>
            <a:r>
              <a:rPr lang="hi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hi-IN" dirty="0" smtClean="0"/>
              <a:t>‘मुन्सी प्रेमचंद’ का मूल नाम ‘</a:t>
            </a:r>
            <a:r>
              <a:rPr lang="hi-IN" dirty="0" smtClean="0"/>
              <a:t>धनपतराय अजायबलाल श्रीवास्तव’ था |</a:t>
            </a:r>
          </a:p>
          <a:p>
            <a:r>
              <a:rPr lang="hi-IN" dirty="0" smtClean="0"/>
              <a:t>‘प्रेमचंद’ का जन्म ईस. १८८० में बनारस के पास ‘लमही’ नामक गाव में हुआ था |</a:t>
            </a:r>
          </a:p>
          <a:p>
            <a:r>
              <a:rPr lang="hi-IN" dirty="0" smtClean="0"/>
              <a:t>उनकी माता का नाम ‘आनंदीदेवी’ और पिता का नाम ‘अजायबलाल’ था |</a:t>
            </a:r>
          </a:p>
          <a:p>
            <a:r>
              <a:rPr lang="hi-IN" dirty="0" smtClean="0"/>
              <a:t>‘प्रेमचंद’ बालविधवा ‘शिवरानीदेवी’ को अपने घर पत्नी का दर्जा देकर लाये थे |</a:t>
            </a:r>
          </a:p>
          <a:p>
            <a:r>
              <a:rPr lang="hi-IN" dirty="0" smtClean="0"/>
              <a:t>‘प्रेमचंद’ ने निर्मला, सेवासदन, कर्मभूमि, रंगभूमि, गबन, गोदान आदि कुल बारह उपन्यास और ढाईसो से तिनसो कहानिया लिखी है |</a:t>
            </a:r>
          </a:p>
          <a:p>
            <a:r>
              <a:rPr lang="hi-IN" dirty="0" smtClean="0"/>
              <a:t>‘प्रेमचंद’ जलोदर नामक रोग के कारन ईस. १९३६ में ५६ वर्षकी आयु में ही इस दुनियासे चल बसे |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hi-IN" b="1" u="sng" dirty="0" smtClean="0"/>
              <a:t>‘निर्मला’ (उपन्यास) का परिचय</a:t>
            </a:r>
            <a:r>
              <a:rPr lang="hi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5029200"/>
          </a:xfrm>
        </p:spPr>
        <p:txBody>
          <a:bodyPr>
            <a:normAutofit fontScale="92500"/>
          </a:bodyPr>
          <a:lstStyle/>
          <a:p>
            <a:r>
              <a:rPr lang="hi-IN" dirty="0" smtClean="0"/>
              <a:t>‘निर्मला’ उपन्यास की मुख्य पात्र या उपन्यास की नायिका है |</a:t>
            </a:r>
          </a:p>
          <a:p>
            <a:r>
              <a:rPr lang="hi-IN" dirty="0" smtClean="0"/>
              <a:t>‘निर्मला’ उपन्यास इस देश के विशाल नारी समुदाय को केंद्र में रखकर लिखा गया है |</a:t>
            </a:r>
          </a:p>
          <a:p>
            <a:r>
              <a:rPr lang="hi-IN" dirty="0" smtClean="0"/>
              <a:t>‘निर्मला’ में दहेज-प्रथा एवम अनमेल-विवाह इन दो समस्याओ को केंद्र में रखा गया है |</a:t>
            </a:r>
          </a:p>
          <a:p>
            <a:r>
              <a:rPr lang="hi-IN" dirty="0" smtClean="0"/>
              <a:t>‘निर्मला’ उपन्यास में उत्तरी भारत के परिवेश का चित्रण किया गया है |</a:t>
            </a:r>
          </a:p>
          <a:p>
            <a:r>
              <a:rPr lang="hi-IN" dirty="0" smtClean="0"/>
              <a:t>‘निर्मला’ उपन्यास में एक स्त्री के करुण जीवनको प्रेमचंदने प्रस्तुत कर अपना दायित्व निभाया है |</a:t>
            </a:r>
          </a:p>
          <a:p>
            <a:endParaRPr lang="hi-IN" dirty="0" smtClean="0"/>
          </a:p>
          <a:p>
            <a:endParaRPr lang="hi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hi-IN" b="1" u="sng" dirty="0" smtClean="0"/>
              <a:t>‘निर्मला’ उपन्यास: पात्र परिचय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5029200"/>
          </a:xfrm>
        </p:spPr>
        <p:txBody>
          <a:bodyPr>
            <a:normAutofit fontScale="70000" lnSpcReduction="20000"/>
          </a:bodyPr>
          <a:lstStyle/>
          <a:p>
            <a:r>
              <a:rPr lang="hi-IN" sz="3400" dirty="0" smtClean="0"/>
              <a:t>वकील उदयभानुलाल (निर्मलाके पिता)</a:t>
            </a:r>
          </a:p>
          <a:p>
            <a:r>
              <a:rPr lang="hi-IN" sz="3400" dirty="0" smtClean="0"/>
              <a:t>कल्याणी (उदयभानुकी पत्नी, निर्मलाकी माता)</a:t>
            </a:r>
          </a:p>
          <a:p>
            <a:r>
              <a:rPr lang="hi-IN" sz="3400" dirty="0" smtClean="0"/>
              <a:t>सूर्यभानु, चंद्रभानु (निर्मलाके छोटे दो भाई)</a:t>
            </a:r>
          </a:p>
          <a:p>
            <a:r>
              <a:rPr lang="hi-IN" sz="3400" dirty="0" smtClean="0"/>
              <a:t>कृष्णा (निर्मला की छोटी बहन)</a:t>
            </a:r>
          </a:p>
          <a:p>
            <a:r>
              <a:rPr lang="hi-IN" sz="3400" dirty="0" smtClean="0"/>
              <a:t>भुवनमोहन सिन्हा (निर्मलाकी पहले सगाई हुई थी)</a:t>
            </a:r>
          </a:p>
          <a:p>
            <a:r>
              <a:rPr lang="hi-IN" sz="3400" dirty="0" smtClean="0"/>
              <a:t>भालचंद्र सिन्हा (भुवनमोहन सिन्हा के पिता )</a:t>
            </a:r>
          </a:p>
          <a:p>
            <a:r>
              <a:rPr lang="hi-IN" sz="3400" dirty="0" smtClean="0"/>
              <a:t>रंगीलीबाई (भालचंद्र सिन्हा की पत्नी और भुवन की माता )</a:t>
            </a:r>
          </a:p>
          <a:p>
            <a:r>
              <a:rPr lang="hi-IN" sz="3400" dirty="0" smtClean="0"/>
              <a:t>मुन्सी तोताराम (आधेड आदमी जिनसे निर्मला की भुवनमोहन से सगाई टूटनेके बाद ब्याह होता है |</a:t>
            </a:r>
          </a:p>
          <a:p>
            <a:r>
              <a:rPr lang="hi-IN" sz="3400" dirty="0" smtClean="0"/>
              <a:t>मंसाराम, सियाराम, जियाराम ( विधुर तोतेराम की पहली पत्नी के पुत्र)</a:t>
            </a:r>
          </a:p>
          <a:p>
            <a:r>
              <a:rPr lang="hi-IN" sz="3400" dirty="0" smtClean="0"/>
              <a:t>रुक्मिणी (तोताराम की विधवा बहन)</a:t>
            </a:r>
          </a:p>
          <a:p>
            <a:r>
              <a:rPr lang="hi-IN" sz="3400" dirty="0" smtClean="0"/>
              <a:t>आशा (निर्मला की एक मात्र संतान )</a:t>
            </a:r>
          </a:p>
          <a:p>
            <a:r>
              <a:rPr lang="hi-IN" sz="3400" dirty="0" smtClean="0"/>
              <a:t>मोटेराम (सगाई-विवाह आदि करने करवाने वाले पंडितजी 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b="1" u="sng" dirty="0" smtClean="0"/>
              <a:t>‘निर्मला’ उपन्यास: कथावस्तु परिचय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i-IN" dirty="0" smtClean="0"/>
              <a:t>निर्मला उपन्यासमें मुख्य कथा निर्मला-तोताराम की है |</a:t>
            </a:r>
          </a:p>
          <a:p>
            <a:r>
              <a:rPr lang="hi-IN" dirty="0" smtClean="0"/>
              <a:t>निर्मला उपन्यास में (१)उदयभानु-कल्याणी, (२) भालचंद्र-रंगीलीबाई और (३) भुवनमोहन-सुधा यह तिन गौण कथाए मौजूद है |</a:t>
            </a:r>
          </a:p>
          <a:p>
            <a:r>
              <a:rPr lang="hi-IN" dirty="0" smtClean="0"/>
              <a:t>निर्मला-तोतेराम की मुख्य कथा होने के बावजूद मंसाराम की कथा हमारे सामने उभरती है |</a:t>
            </a:r>
          </a:p>
          <a:p>
            <a:r>
              <a:rPr lang="hi-IN" dirty="0" smtClean="0"/>
              <a:t>दहेज़ के कारन एक अच्छा-विवाह अनमेल-विवाह में तब्दील होता है और फिर समस्याए शुरु हो जाती है जो मृत्युपर्यन्त पीछा नहीं छोड़ती |</a:t>
            </a:r>
          </a:p>
          <a:p>
            <a:r>
              <a:rPr lang="hi-IN" dirty="0" smtClean="0"/>
              <a:t>निर्मला उपन्यास वास्तव में स्त्री जीवन की करुणता का काव्य है |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b="1" u="sng" dirty="0" smtClean="0"/>
              <a:t>‘निर्मला’ उपन्यास: एक सामाजिक समस्याप्रधान उपन्यास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i-IN" dirty="0" smtClean="0"/>
              <a:t>निर्मला की प्रमुख समस्या है अनमेल-विवाह |</a:t>
            </a:r>
          </a:p>
          <a:p>
            <a:r>
              <a:rPr lang="hi-IN" dirty="0" smtClean="0"/>
              <a:t>अनमेल-विवाह समस्याका जनक है दहेज़ |</a:t>
            </a:r>
          </a:p>
          <a:p>
            <a:pPr algn="just"/>
            <a:r>
              <a:rPr lang="hi-IN" dirty="0" smtClean="0"/>
              <a:t>इन दो प्रमुख समस्याओ को छोड़ और अन्य समस्याओ में पुरुषवर्ग की लम्पटता, स्त्री की स्त्री के लिए ही इर्षा, बुजुर्गो का अपनों पर ही शक करना, पुरुषो का दुबारा-तिबारा ब्याह रचकर अपनी और दूसरो की जिन्दगी बरबाद करना, आर्थिक विपन्नता आदि कई समस्याओ का वर्णन उपन्यास में हमें मिलता है |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514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‘निर्मला’ ( उपन्यास )</vt:lpstr>
      <vt:lpstr>“मुन्सी प्रेमचंद” का परिचय </vt:lpstr>
      <vt:lpstr>‘निर्मला’ (उपन्यास) का परिचय </vt:lpstr>
      <vt:lpstr>‘निर्मला’ उपन्यास: पात्र परिचय</vt:lpstr>
      <vt:lpstr>‘निर्मला’ उपन्यास: कथावस्तु परिचय</vt:lpstr>
      <vt:lpstr>‘निर्मला’ उपन्यास: एक सामाजिक समस्याप्रधान उपन्यास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‘निर्मला’ ( उपन्यास )</dc:title>
  <dc:creator>OM</dc:creator>
  <cp:lastModifiedBy>OM</cp:lastModifiedBy>
  <cp:revision>11</cp:revision>
  <dcterms:created xsi:type="dcterms:W3CDTF">2016-07-15T15:11:48Z</dcterms:created>
  <dcterms:modified xsi:type="dcterms:W3CDTF">2016-07-15T16:56:22Z</dcterms:modified>
</cp:coreProperties>
</file>