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277C5-F1B2-4D60-9D7E-D4320D8515A9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1E508-566F-416C-AA7E-AEEC7A9A25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990599"/>
          </a:xfrm>
        </p:spPr>
        <p:txBody>
          <a:bodyPr/>
          <a:lstStyle/>
          <a:p>
            <a:r>
              <a:rPr lang="hi-IN" dirty="0" smtClean="0"/>
              <a:t>आर्ट्स कॉलेज </a:t>
            </a:r>
            <a:r>
              <a:rPr lang="hi-IN" dirty="0" smtClean="0">
                <a:latin typeface="Mangal"/>
                <a:cs typeface="Mangal"/>
              </a:rPr>
              <a:t>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14600"/>
            <a:ext cx="8382000" cy="3581400"/>
          </a:xfrm>
        </p:spPr>
        <p:txBody>
          <a:bodyPr/>
          <a:lstStyle/>
          <a:p>
            <a:r>
              <a:rPr lang="hi-IN" dirty="0" smtClean="0"/>
              <a:t>सायंस(विज्ञान) </a:t>
            </a:r>
            <a:r>
              <a:rPr lang="hi-IN" dirty="0" smtClean="0"/>
              <a:t>आर्ट्स(विनयन) कॉमर्स(वाणिज्य)</a:t>
            </a:r>
          </a:p>
          <a:p>
            <a:r>
              <a:rPr lang="hi-IN" dirty="0" smtClean="0"/>
              <a:t>आर्ट माने ‘कला’ </a:t>
            </a:r>
          </a:p>
          <a:p>
            <a:r>
              <a:rPr lang="hi-IN" dirty="0" smtClean="0"/>
              <a:t>आर्ट्स माने ‘कलाए’</a:t>
            </a:r>
          </a:p>
          <a:p>
            <a:r>
              <a:rPr lang="hi-IN" dirty="0" smtClean="0"/>
              <a:t>इस कालेज में ‘कला’ माने </a:t>
            </a:r>
            <a:r>
              <a:rPr lang="hi-IN" dirty="0" smtClean="0">
                <a:latin typeface="Mangal"/>
                <a:cs typeface="Mangal"/>
              </a:rPr>
              <a:t>ॽ</a:t>
            </a:r>
          </a:p>
          <a:p>
            <a:r>
              <a:rPr lang="hi-IN" dirty="0" smtClean="0"/>
              <a:t>पहले हम ‘कला’ के प्रकार देखे....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C00000"/>
                </a:solidFill>
              </a:rPr>
              <a:t>‘कला’ के प्रकार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057400"/>
            <a:ext cx="5867400" cy="3429000"/>
          </a:xfrm>
        </p:spPr>
        <p:txBody>
          <a:bodyPr>
            <a:normAutofit/>
          </a:bodyPr>
          <a:lstStyle/>
          <a:p>
            <a:r>
              <a:rPr lang="hi-IN" dirty="0" smtClean="0"/>
              <a:t>(१) भवन निर्माण कला </a:t>
            </a:r>
          </a:p>
          <a:p>
            <a:r>
              <a:rPr lang="hi-IN" dirty="0" smtClean="0"/>
              <a:t>(२) शिल्प और स्थापत्य कला </a:t>
            </a:r>
          </a:p>
          <a:p>
            <a:r>
              <a:rPr lang="hi-IN" dirty="0" smtClean="0"/>
              <a:t>(३) संगीत कला </a:t>
            </a:r>
          </a:p>
          <a:p>
            <a:r>
              <a:rPr lang="hi-IN" dirty="0" smtClean="0"/>
              <a:t>(४) चित्र कला </a:t>
            </a:r>
          </a:p>
          <a:p>
            <a:r>
              <a:rPr lang="hi-IN" dirty="0" smtClean="0"/>
              <a:t>(५) साहित्य कला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C00000"/>
                </a:solidFill>
              </a:rPr>
              <a:t>कलाओ की विशेषताए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i-IN" dirty="0" smtClean="0"/>
              <a:t>आर्थिक रूपसे भवन निर्माण कला सबसे महंगी कला है जबकि साहित्य कला में सबसे कम लागत होती है |</a:t>
            </a:r>
          </a:p>
          <a:p>
            <a:r>
              <a:rPr lang="hi-IN" dirty="0" smtClean="0"/>
              <a:t>कलाके सर्जन में भी उपरोक्त क्रम में ज्यादा समय, श्रम, शक्ति और सम्पतिका व्यय होता है सबसे कम व्यय साहित्य कला में होता है |</a:t>
            </a:r>
          </a:p>
          <a:p>
            <a:r>
              <a:rPr lang="hi-IN" dirty="0" smtClean="0"/>
              <a:t>फिर भी साहित्य कला का आयुष्य सब कलाओ से अधिक है और भवन निर्माण का सब कलाओ से कम आयुष्य है |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200" dirty="0" smtClean="0">
                <a:solidFill>
                  <a:srgbClr val="C00000"/>
                </a:solidFill>
              </a:rPr>
              <a:t>एक कलाके रूपमें ‘साहित्यकला’ की विशेषताए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‘साहित्यकला’ में सबसे कम साधनों की जरुरत या फिर ‘कबीर’ जैसे कवि को कोई भी साधन (कागज-कलम) की जरुरत नहीं थी |</a:t>
            </a:r>
          </a:p>
          <a:p>
            <a:r>
              <a:rPr lang="hi-IN" dirty="0" smtClean="0"/>
              <a:t>‘साहित्यकला’ के जरिए कलाकार अनंतकाल तक जीवित रहता है,साहित्यकार की अपेक्षा बाकि सारे कलाकार अल्पजीवी होते है |</a:t>
            </a:r>
          </a:p>
          <a:p>
            <a:r>
              <a:rPr lang="hi-IN" dirty="0" smtClean="0"/>
              <a:t>‘साहित्यकला’ मानव सभ्यता में सर्वाधिक उपयोगी एवम आवश्यक कला है |   </a:t>
            </a:r>
          </a:p>
          <a:p>
            <a:endParaRPr lang="hi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i-IN" dirty="0" smtClean="0"/>
              <a:t>साहित्यकला को किसी भी प्रदेश की सीमाए या भाषा की मर्यादाए बाधित नहीं कर सकती |</a:t>
            </a:r>
          </a:p>
          <a:p>
            <a:r>
              <a:rPr lang="hi-IN" dirty="0" smtClean="0"/>
              <a:t>साहित्यकार अपने देश और काल से पर होकर विश्व कल्याण के ध्योतक बन जाते है |</a:t>
            </a:r>
          </a:p>
          <a:p>
            <a:r>
              <a:rPr lang="hi-IN" dirty="0" smtClean="0"/>
              <a:t>साहित्यकार का अक्षर देह उनके मृत्यु के बाद भी उसे अनंत काल तक जीवित रखता है |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>
                <a:solidFill>
                  <a:srgbClr val="C00000"/>
                </a:solidFill>
              </a:rPr>
              <a:t>साहित्य के प्रकार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>
            <a:normAutofit/>
          </a:bodyPr>
          <a:lstStyle/>
          <a:p>
            <a:r>
              <a:rPr lang="hi-IN" sz="2800" dirty="0" smtClean="0"/>
              <a:t>(१) </a:t>
            </a:r>
            <a:r>
              <a:rPr lang="hi-IN" sz="3200" dirty="0" smtClean="0"/>
              <a:t>पद्य</a:t>
            </a:r>
            <a:r>
              <a:rPr lang="hi-IN" sz="2800" dirty="0" smtClean="0"/>
              <a:t> 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hi-IN" dirty="0" smtClean="0"/>
              <a:t>(</a:t>
            </a:r>
            <a:r>
              <a:rPr lang="hi-IN" dirty="0" smtClean="0">
                <a:latin typeface="Mangal"/>
                <a:cs typeface="Mangal"/>
              </a:rPr>
              <a:t>।)</a:t>
            </a:r>
            <a:r>
              <a:rPr lang="hi-IN" dirty="0" smtClean="0"/>
              <a:t>  </a:t>
            </a:r>
            <a:r>
              <a:rPr lang="hi-IN" sz="3200" dirty="0" smtClean="0"/>
              <a:t>प्रबन्ध </a:t>
            </a:r>
          </a:p>
          <a:p>
            <a:r>
              <a:rPr lang="hi-IN" dirty="0"/>
              <a:t>-</a:t>
            </a:r>
            <a:r>
              <a:rPr lang="hi-IN" dirty="0" smtClean="0"/>
              <a:t>खंडकाव्य </a:t>
            </a:r>
          </a:p>
          <a:p>
            <a:r>
              <a:rPr lang="hi-IN" dirty="0" smtClean="0"/>
              <a:t>-महाकाव्य </a:t>
            </a:r>
          </a:p>
          <a:p>
            <a:pPr>
              <a:buNone/>
            </a:pPr>
            <a:r>
              <a:rPr lang="hi-IN" sz="3200" dirty="0" smtClean="0"/>
              <a:t>(</a:t>
            </a:r>
            <a:r>
              <a:rPr lang="hi-IN" sz="3200" dirty="0" smtClean="0">
                <a:latin typeface="Mangal"/>
                <a:cs typeface="Mangal"/>
              </a:rPr>
              <a:t>॥)</a:t>
            </a:r>
            <a:r>
              <a:rPr lang="hi-IN" sz="3200" dirty="0" smtClean="0"/>
              <a:t>  मुक्तक 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hi-IN" sz="2800" dirty="0" smtClean="0"/>
              <a:t>(२) </a:t>
            </a:r>
            <a:r>
              <a:rPr lang="hi-IN" sz="3200" dirty="0" smtClean="0"/>
              <a:t>गद्य</a:t>
            </a:r>
            <a:r>
              <a:rPr lang="hi-IN" sz="2800" dirty="0" smtClean="0"/>
              <a:t> 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i-IN" dirty="0" smtClean="0"/>
              <a:t>कहानी </a:t>
            </a:r>
          </a:p>
          <a:p>
            <a:r>
              <a:rPr lang="hi-IN" dirty="0" smtClean="0"/>
              <a:t>उपन्यास </a:t>
            </a:r>
          </a:p>
          <a:p>
            <a:r>
              <a:rPr lang="hi-IN" dirty="0" smtClean="0"/>
              <a:t>एकांकी </a:t>
            </a:r>
          </a:p>
          <a:p>
            <a:r>
              <a:rPr lang="hi-IN" dirty="0" smtClean="0"/>
              <a:t>नाटक </a:t>
            </a:r>
          </a:p>
          <a:p>
            <a:r>
              <a:rPr lang="hi-IN" dirty="0" smtClean="0"/>
              <a:t>निबंध </a:t>
            </a:r>
          </a:p>
          <a:p>
            <a:r>
              <a:rPr lang="hi-IN" dirty="0" smtClean="0"/>
              <a:t>व्यंग्य रचनाए </a:t>
            </a:r>
          </a:p>
          <a:p>
            <a:r>
              <a:rPr lang="hi-IN" dirty="0" smtClean="0"/>
              <a:t>आलोचना </a:t>
            </a:r>
          </a:p>
          <a:p>
            <a:r>
              <a:rPr lang="hi-IN" dirty="0" smtClean="0"/>
              <a:t>आत्मकथा </a:t>
            </a:r>
          </a:p>
          <a:p>
            <a:r>
              <a:rPr lang="hi-IN" dirty="0" smtClean="0"/>
              <a:t>जीवनी </a:t>
            </a:r>
          </a:p>
          <a:p>
            <a:r>
              <a:rPr lang="hi-IN" dirty="0" smtClean="0"/>
              <a:t>संस्मरण इत्यादि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289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आर्ट्स कॉलेज ॽ</vt:lpstr>
      <vt:lpstr>‘कला’ के प्रकार </vt:lpstr>
      <vt:lpstr>कलाओ की विशेषताए </vt:lpstr>
      <vt:lpstr>एक कलाके रूपमें ‘साहित्यकला’ की विशेषताए </vt:lpstr>
      <vt:lpstr>Slide 5</vt:lpstr>
      <vt:lpstr>साहित्य के प्रकार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आर्ट्स कॉलेज ॽ</dc:title>
  <dc:creator>OM</dc:creator>
  <cp:lastModifiedBy>OM</cp:lastModifiedBy>
  <cp:revision>12</cp:revision>
  <dcterms:created xsi:type="dcterms:W3CDTF">2016-07-13T14:25:58Z</dcterms:created>
  <dcterms:modified xsi:type="dcterms:W3CDTF">2016-07-13T16:22:30Z</dcterms:modified>
</cp:coreProperties>
</file>