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76200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LMG-Arun Wide" pitchFamily="2" charset="0"/>
              </a:rPr>
              <a:t>zLDTL</a:t>
            </a:r>
            <a:r>
              <a:rPr lang="en-US" sz="4000" dirty="0" smtClean="0">
                <a:latin typeface="LMG-Arun Wide" pitchFamily="2" charset="0"/>
              </a:rPr>
              <a:t> VFZPV[DP5|HF5lT VF8Ÿ; SM,[H ;T,F;6F</a:t>
            </a:r>
            <a:endParaRPr lang="en-US" sz="4000" dirty="0">
              <a:latin typeface="LMG-Arun Wid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3820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;DFHXF:+GM </a:t>
            </a:r>
            <a:r>
              <a:rPr lang="en-US" dirty="0" err="1" smtClean="0">
                <a:solidFill>
                  <a:schemeClr val="tx1"/>
                </a:solidFill>
                <a:latin typeface="LMG-Arun Wide" pitchFamily="2" charset="0"/>
              </a:rPr>
              <a:t>pNŸEJ</a:t>
            </a:r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 VG[ </a:t>
            </a:r>
            <a:r>
              <a:rPr lang="en-US" dirty="0" err="1" smtClean="0">
                <a:solidFill>
                  <a:schemeClr val="tx1"/>
                </a:solidFill>
                <a:latin typeface="LMG-Arun Wide" pitchFamily="2" charset="0"/>
              </a:rPr>
              <a:t>lJSF</a:t>
            </a:r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;</a:t>
            </a:r>
          </a:p>
          <a:p>
            <a:endParaRPr lang="en-US" dirty="0" smtClean="0">
              <a:solidFill>
                <a:schemeClr val="tx1"/>
              </a:solidFill>
              <a:latin typeface="LMG-Arun Wide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LMG-Arun Wide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0MP </a:t>
            </a:r>
            <a:r>
              <a:rPr lang="en-US" dirty="0" err="1" smtClean="0">
                <a:solidFill>
                  <a:schemeClr val="tx1"/>
                </a:solidFill>
                <a:latin typeface="LMG-Arun Wide" pitchFamily="2" charset="0"/>
              </a:rPr>
              <a:t>lG</a:t>
            </a:r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,[X AFZM8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LMG-Arun Wide" pitchFamily="2" charset="0"/>
              </a:rPr>
              <a:t>Gl,GLvVZlJ</a:t>
            </a:r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\N V[g0 8LPJLP58[, VF8Ÿ;“ SM,[H</a:t>
            </a:r>
          </a:p>
          <a:p>
            <a:r>
              <a:rPr lang="en-US" dirty="0" smtClean="0">
                <a:solidFill>
                  <a:schemeClr val="tx1"/>
                </a:solidFill>
                <a:latin typeface="LMG-Arun Wide" pitchFamily="2" charset="0"/>
              </a:rPr>
              <a:t>J&lt;,E </a:t>
            </a:r>
            <a:r>
              <a:rPr lang="en-US" dirty="0" err="1" smtClean="0">
                <a:solidFill>
                  <a:schemeClr val="tx1"/>
                </a:solidFill>
                <a:latin typeface="LMG-Arun Wide" pitchFamily="2" charset="0"/>
              </a:rPr>
              <a:t>lJnFGUZ</a:t>
            </a:r>
            <a:endParaRPr lang="en-US" dirty="0" smtClean="0">
              <a:solidFill>
                <a:schemeClr val="tx1"/>
              </a:solidFill>
              <a:latin typeface="LMG-Arun Wide" pitchFamily="2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V\WSFZ I]</a:t>
            </a:r>
            <a:r>
              <a:rPr lang="en-US" dirty="0" err="1" smtClean="0">
                <a:latin typeface="LMG-Arun Wide" pitchFamily="2" charset="0"/>
              </a:rPr>
              <a:t>Uo</a:t>
            </a:r>
            <a:r>
              <a:rPr lang="en-US" dirty="0" smtClean="0">
                <a:latin typeface="LMG-Arun Wide" pitchFamily="2" charset="0"/>
              </a:rPr>
              <a:t/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!ZDL ;NL YL !&amp;DL ;NLGM ;DIUF/M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ZFHSLI </a:t>
            </a:r>
            <a:r>
              <a:rPr lang="en-US" dirty="0" smtClean="0">
                <a:latin typeface="LMG-Arun Wide" pitchFamily="2" charset="0"/>
              </a:rPr>
              <a:t>V\WFW}\</a:t>
            </a:r>
            <a:r>
              <a:rPr lang="en-US" dirty="0" smtClean="0">
                <a:latin typeface="LMG-Arun Wide" pitchFamily="2" charset="0"/>
              </a:rPr>
              <a:t>WL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;FD\TXFCL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XMQF6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LMG-Arun Wide" pitchFamily="2" charset="0"/>
              </a:rPr>
              <a:t>GJHFU'lTo</a:t>
            </a:r>
            <a:r>
              <a:rPr lang="en-US" dirty="0" smtClean="0">
                <a:latin typeface="LMG-Arun Wide" pitchFamily="2" charset="0"/>
              </a:rPr>
              <a:t/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LMG-Arun Wide" pitchFamily="2" charset="0"/>
              </a:rPr>
              <a:t>!ZDL </a:t>
            </a:r>
            <a:r>
              <a:rPr lang="en-US" dirty="0" smtClean="0">
                <a:latin typeface="LMG-Arun Wide" pitchFamily="2" charset="0"/>
              </a:rPr>
              <a:t>;NL YL </a:t>
            </a:r>
            <a:r>
              <a:rPr lang="en-US" dirty="0" smtClean="0">
                <a:latin typeface="LMG-Arun Wide" pitchFamily="2" charset="0"/>
              </a:rPr>
              <a:t>!&amp;DL ;NLGM ;DIUF/M V\WSFZ I]U TZLS[ VM/BFIM K[P </a:t>
            </a:r>
            <a:r>
              <a:rPr lang="en-US" dirty="0" smtClean="0">
                <a:latin typeface="LMG-Arun Wide" pitchFamily="2" charset="0"/>
              </a:rPr>
              <a:t>T[D !*DL VG[ !(DL ;NLGM UF/M </a:t>
            </a:r>
            <a:r>
              <a:rPr lang="en-US" dirty="0" err="1" smtClean="0">
                <a:latin typeface="LMG-Arun Wide" pitchFamily="2" charset="0"/>
              </a:rPr>
              <a:t>GJHFU'lTGM</a:t>
            </a:r>
            <a:r>
              <a:rPr lang="en-US" dirty="0" smtClean="0">
                <a:latin typeface="LMG-Arun Wide" pitchFamily="2" charset="0"/>
              </a:rPr>
              <a:t> U6FIM K[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EF{</a:t>
            </a:r>
            <a:r>
              <a:rPr lang="en-US" dirty="0" err="1" smtClean="0">
                <a:latin typeface="LMG-Arun Wide" pitchFamily="2" charset="0"/>
              </a:rPr>
              <a:t>lTS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lJ7FGGL </a:t>
            </a:r>
            <a:r>
              <a:rPr lang="en-US" dirty="0" err="1" smtClean="0">
                <a:latin typeface="LMG-Arun Wide" pitchFamily="2" charset="0"/>
              </a:rPr>
              <a:t>VeIF</a:t>
            </a:r>
            <a:r>
              <a:rPr lang="en-US" dirty="0" smtClean="0">
                <a:latin typeface="LMG-Arun Wide" pitchFamily="2" charset="0"/>
              </a:rPr>
              <a:t>; 5âlTVMGM </a:t>
            </a:r>
            <a:r>
              <a:rPr lang="en-US" dirty="0" smtClean="0">
                <a:latin typeface="LMG-Arun Wide" pitchFamily="2" charset="0"/>
              </a:rPr>
              <a:t>P5imu</a:t>
            </a:r>
          </a:p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 </a:t>
            </a:r>
          </a:p>
          <a:p>
            <a:r>
              <a:rPr lang="en-US" dirty="0" smtClean="0">
                <a:latin typeface="LMG-Arun Wide" pitchFamily="2" charset="0"/>
              </a:rPr>
              <a:t>TS"5}6</a:t>
            </a:r>
            <a:r>
              <a:rPr lang="en-US" dirty="0" smtClean="0">
                <a:latin typeface="LMG-Arun Wide" pitchFamily="2" charset="0"/>
              </a:rPr>
              <a:t>" lGZL1F6GM VFU|C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A]</a:t>
            </a:r>
            <a:r>
              <a:rPr lang="en-US" dirty="0" err="1" smtClean="0">
                <a:latin typeface="LMG-Arun Wide" pitchFamily="2" charset="0"/>
              </a:rPr>
              <a:t>lâJFN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VG[ VG]EJJFNG]\ lDz6P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.</a:t>
            </a:r>
            <a:r>
              <a:rPr lang="en-US" dirty="0" err="1" smtClean="0">
                <a:latin typeface="LMG-Arun Wide" pitchFamily="2" charset="0"/>
              </a:rPr>
              <a:t>u,F</a:t>
            </a:r>
            <a:r>
              <a:rPr lang="en-US" dirty="0" smtClean="0">
                <a:latin typeface="LMG-Arun Wide" pitchFamily="2" charset="0"/>
              </a:rPr>
              <a:t>\0GL VF{</a:t>
            </a:r>
            <a:r>
              <a:rPr lang="en-US" dirty="0" err="1" smtClean="0">
                <a:latin typeface="LMG-Arun Wide" pitchFamily="2" charset="0"/>
              </a:rPr>
              <a:t>nMULS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/>
              </a:rPr>
              <a:t>Ê</a:t>
            </a:r>
            <a:r>
              <a:rPr lang="en-US" dirty="0" smtClean="0">
                <a:latin typeface="LMG-Arun Wide" pitchFamily="2" charset="0"/>
              </a:rPr>
              <a:t>F\</a:t>
            </a:r>
            <a:r>
              <a:rPr lang="en-US" dirty="0" err="1" smtClean="0">
                <a:latin typeface="LMG-Arun Wide" pitchFamily="2" charset="0"/>
              </a:rPr>
              <a:t>lTo</a:t>
            </a:r>
            <a:r>
              <a:rPr lang="en-US" dirty="0" smtClean="0">
                <a:latin typeface="LMG-Arun Wide" pitchFamily="2" charset="0"/>
              </a:rPr>
              <a:t> !*&amp;_</a:t>
            </a:r>
          </a:p>
          <a:p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/>
              </a:rPr>
              <a:t>Ë</a:t>
            </a:r>
            <a:r>
              <a:rPr lang="en-US" dirty="0" smtClean="0">
                <a:latin typeface="LMG-Arun Wide" pitchFamily="2" charset="0"/>
              </a:rPr>
              <a:t>F</a:t>
            </a:r>
            <a:r>
              <a:rPr lang="en-US" dirty="0" smtClean="0">
                <a:latin typeface="LMG-Arun Wide" pitchFamily="2" charset="0"/>
              </a:rPr>
              <a:t>\;GL </a:t>
            </a:r>
            <a:r>
              <a:rPr lang="en-US" dirty="0" smtClean="0">
                <a:latin typeface="LMG-Arun Wide" pitchFamily="2" charset="0"/>
              </a:rPr>
              <a:t>ZFHI</a:t>
            </a:r>
            <a:r>
              <a:rPr lang="en-US" dirty="0" smtClean="0">
                <a:latin typeface="LMG-Arun Wide"/>
              </a:rPr>
              <a:t>Ê</a:t>
            </a:r>
            <a:r>
              <a:rPr lang="en-US" dirty="0" smtClean="0">
                <a:latin typeface="LMG-Arun Wide" pitchFamily="2" charset="0"/>
              </a:rPr>
              <a:t>F\</a:t>
            </a:r>
            <a:r>
              <a:rPr lang="en-US" dirty="0" err="1" smtClean="0">
                <a:latin typeface="LMG-Arun Wide" pitchFamily="2" charset="0"/>
              </a:rPr>
              <a:t>lTo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!*()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VMUQ8 SMd8o s!*)( YL !(5*f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LMG-Arun Wide" pitchFamily="2" charset="0"/>
              </a:rPr>
              <a:t>!(#(DF\ ;DFHXF:+ V[J]\ </a:t>
            </a:r>
            <a:r>
              <a:rPr lang="en-US" dirty="0" err="1" smtClean="0">
                <a:latin typeface="LMG-Arun Wide" pitchFamily="2" charset="0"/>
              </a:rPr>
              <a:t>GFDFlEWFG</a:t>
            </a:r>
            <a:r>
              <a:rPr lang="en-US" dirty="0" smtClean="0">
                <a:latin typeface="LMG-Arun Wide" pitchFamily="2" charset="0"/>
              </a:rPr>
              <a:t> SI"]\P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5|tI1FJFN </a:t>
            </a:r>
            <a:r>
              <a:rPr lang="en-US" dirty="0" smtClean="0">
                <a:latin typeface="LMG-Arun Wide" pitchFamily="2" charset="0"/>
              </a:rPr>
              <a:t>v5MhL8LJ </a:t>
            </a:r>
            <a:r>
              <a:rPr lang="en-US" dirty="0" smtClean="0">
                <a:latin typeface="LMG-Arun Wide" pitchFamily="2" charset="0"/>
              </a:rPr>
              <a:t>OL,M;MOLGF KEFUMDF\YL  </a:t>
            </a:r>
            <a:r>
              <a:rPr lang="en-US" dirty="0" smtClean="0">
                <a:latin typeface="LMG-Arun Wide" pitchFamily="2" charset="0"/>
              </a:rPr>
              <a:t>RFZ EFUMDF\ 5|tI1FJFN VG[ +6 :TZGF </a:t>
            </a:r>
            <a:r>
              <a:rPr lang="en-US" dirty="0" err="1" smtClean="0">
                <a:latin typeface="LMG-Arun Wide" pitchFamily="2" charset="0"/>
              </a:rPr>
              <a:t>l;âF</a:t>
            </a:r>
            <a:r>
              <a:rPr lang="en-US" dirty="0" smtClean="0">
                <a:latin typeface="LMG-Arun Wide" pitchFamily="2" charset="0"/>
              </a:rPr>
              <a:t>\TGL K6FJ8 SZL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DFHXF:+GM lJ7FG TZLS[GM 5FIM </a:t>
            </a:r>
            <a:r>
              <a:rPr lang="en-US" dirty="0" err="1" smtClean="0">
                <a:latin typeface="LMG-Arun Wide" pitchFamily="2" charset="0"/>
              </a:rPr>
              <a:t>GFbIMP</a:t>
            </a:r>
            <a:r>
              <a:rPr lang="en-US" dirty="0" smtClean="0">
                <a:latin typeface="LMG-Arun Wide" pitchFamily="2" charset="0"/>
              </a:rPr>
              <a:t>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DFHG[ 5|FS'lTS lJ7FGGL 5âlTVM lGZL1F64 5lZ1F64 5|IMU VG[ JUL"SZ6 SZL XSFI T[JL </a:t>
            </a:r>
            <a:r>
              <a:rPr lang="en-US" dirty="0" err="1" smtClean="0">
                <a:latin typeface="LMG-Arun Wide" pitchFamily="2" charset="0"/>
              </a:rPr>
              <a:t>JF:TlJSTF</a:t>
            </a:r>
            <a:r>
              <a:rPr lang="en-US" dirty="0" smtClean="0">
                <a:latin typeface="LMG-Arun Wide" pitchFamily="2" charset="0"/>
              </a:rPr>
              <a:t> TZLS[ </a:t>
            </a:r>
            <a:r>
              <a:rPr lang="en-US" dirty="0" err="1" smtClean="0">
                <a:latin typeface="LMG-Arun Wide" pitchFamily="2" charset="0"/>
              </a:rPr>
              <a:t>NXF"jIMP</a:t>
            </a:r>
            <a:r>
              <a:rPr lang="en-US" dirty="0" smtClean="0">
                <a:latin typeface="LMG-Arun Wide" pitchFamily="2" charset="0"/>
              </a:rPr>
              <a:t>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V[ZL:8M8,GF </a:t>
            </a:r>
            <a:r>
              <a:rPr lang="en-US" dirty="0" err="1" smtClean="0">
                <a:latin typeface="LMG-Arun Wide" pitchFamily="2" charset="0"/>
              </a:rPr>
              <a:t>lJRFZMGF</a:t>
            </a:r>
            <a:r>
              <a:rPr lang="en-US" dirty="0" smtClean="0">
                <a:latin typeface="LMG-Arun Wide" pitchFamily="2" charset="0"/>
              </a:rPr>
              <a:t> VFWFZ</a:t>
            </a:r>
            <a:r>
              <a:rPr lang="en-US" dirty="0" smtClean="0">
                <a:latin typeface="LMG-Arun Wide" pitchFamily="2" charset="0"/>
              </a:rPr>
              <a:t>[ N{</a:t>
            </a:r>
            <a:r>
              <a:rPr lang="en-US" dirty="0" err="1" smtClean="0">
                <a:latin typeface="LMG-Arun Wide" pitchFamily="2" charset="0"/>
              </a:rPr>
              <a:t>lCS</a:t>
            </a:r>
            <a:r>
              <a:rPr lang="en-US" dirty="0" smtClean="0">
                <a:latin typeface="LMG-Arun Wide" pitchFamily="2" charset="0"/>
              </a:rPr>
              <a:t> V[STFGM </a:t>
            </a:r>
            <a:r>
              <a:rPr lang="en-US" dirty="0" err="1" smtClean="0">
                <a:latin typeface="LMG-Arun Wide" pitchFamily="2" charset="0"/>
              </a:rPr>
              <a:t>bIF</a:t>
            </a:r>
            <a:r>
              <a:rPr lang="en-US" dirty="0" smtClean="0">
                <a:latin typeface="LMG-Arun Wide" pitchFamily="2" charset="0"/>
              </a:rPr>
              <a:t>, VF%IMP 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SF," DFS;"o s!(!( YL !((#f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;DFHDF\ ;TT ;\3QF" 5|JT[" K[P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~;</a:t>
            </a:r>
            <a:r>
              <a:rPr lang="en-US" dirty="0" smtClean="0">
                <a:latin typeface="LMG-Arun Wide" pitchFamily="2" charset="0"/>
              </a:rPr>
              <a:t>M H[JFH </a:t>
            </a:r>
            <a:r>
              <a:rPr lang="en-US" dirty="0" err="1" smtClean="0">
                <a:latin typeface="LMG-Arun Wide" pitchFamily="2" charset="0"/>
              </a:rPr>
              <a:t>lJRFZMGF</a:t>
            </a:r>
            <a:r>
              <a:rPr lang="en-US" dirty="0" smtClean="0">
                <a:latin typeface="LMG-Arun Wide" pitchFamily="2" charset="0"/>
              </a:rPr>
              <a:t> VFWFZ[ ;DFHGL </a:t>
            </a:r>
            <a:r>
              <a:rPr lang="en-US" dirty="0" err="1" smtClean="0">
                <a:latin typeface="LMG-Arun Wide" pitchFamily="2" charset="0"/>
              </a:rPr>
              <a:t>p</a:t>
            </a:r>
            <a:r>
              <a:rPr lang="en-US" dirty="0" err="1" smtClean="0">
                <a:latin typeface="LMG-Arun Wide"/>
              </a:rPr>
              <a:t>tÊ</a:t>
            </a:r>
            <a:r>
              <a:rPr lang="en-US" dirty="0" err="1" smtClean="0">
                <a:latin typeface="LMG-Arun Wide" pitchFamily="2" charset="0"/>
              </a:rPr>
              <a:t>F</a:t>
            </a:r>
            <a:r>
              <a:rPr lang="en-US" dirty="0" smtClean="0">
                <a:latin typeface="LMG-Arun Wide" pitchFamily="2" charset="0"/>
              </a:rPr>
              <a:t>\</a:t>
            </a:r>
            <a:r>
              <a:rPr lang="en-US" dirty="0" err="1" smtClean="0">
                <a:latin typeface="LMG-Arun Wide" pitchFamily="2" charset="0"/>
              </a:rPr>
              <a:t>lTGM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bIF</a:t>
            </a:r>
            <a:r>
              <a:rPr lang="en-US" dirty="0" smtClean="0">
                <a:latin typeface="LMG-Arun Wide" pitchFamily="2" charset="0"/>
              </a:rPr>
              <a:t>, V{</a:t>
            </a:r>
            <a:r>
              <a:rPr lang="en-US" dirty="0" err="1" smtClean="0">
                <a:latin typeface="LMG-Arun Wide" pitchFamily="2" charset="0"/>
              </a:rPr>
              <a:t>lTCFl;S</a:t>
            </a:r>
            <a:r>
              <a:rPr lang="en-US" dirty="0" smtClean="0">
                <a:latin typeface="LMG-Arun Wide" pitchFamily="2" charset="0"/>
              </a:rPr>
              <a:t> EF{</a:t>
            </a:r>
            <a:r>
              <a:rPr lang="en-US" dirty="0" err="1" smtClean="0">
                <a:latin typeface="LMG-Arun Wide" pitchFamily="2" charset="0"/>
              </a:rPr>
              <a:t>lTSJFN</a:t>
            </a:r>
            <a:r>
              <a:rPr lang="en-US" dirty="0" smtClean="0">
                <a:latin typeface="LMG-Arun Wide" pitchFamily="2" charset="0"/>
              </a:rPr>
              <a:t> VG[ ä\</a:t>
            </a:r>
            <a:r>
              <a:rPr lang="en-US" dirty="0" err="1" smtClean="0">
                <a:latin typeface="LMG-Arun Wide" pitchFamily="2" charset="0"/>
              </a:rPr>
              <a:t>NFtDS</a:t>
            </a:r>
            <a:r>
              <a:rPr lang="en-US" dirty="0" smtClean="0">
                <a:latin typeface="LMG-Arun Wide" pitchFamily="2" charset="0"/>
              </a:rPr>
              <a:t> EF{</a:t>
            </a:r>
            <a:r>
              <a:rPr lang="en-US" dirty="0" err="1" smtClean="0">
                <a:latin typeface="LMG-Arun Wide" pitchFamily="2" charset="0"/>
              </a:rPr>
              <a:t>lTSJFNGF</a:t>
            </a:r>
            <a:r>
              <a:rPr lang="en-US" dirty="0" smtClean="0">
                <a:latin typeface="LMG-Arun Wide" pitchFamily="2" charset="0"/>
              </a:rPr>
              <a:t> VFWFZ[ </a:t>
            </a:r>
            <a:r>
              <a:rPr lang="en-US" dirty="0" smtClean="0">
                <a:latin typeface="LMG-Arun Wide" pitchFamily="2" charset="0"/>
              </a:rPr>
              <a:t>VF%IMP</a:t>
            </a:r>
          </a:p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 </a:t>
            </a: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err="1" smtClean="0">
                <a:latin typeface="LMG-Arun Wide" pitchFamily="2" charset="0"/>
              </a:rPr>
              <a:t>FdIJFNL</a:t>
            </a:r>
            <a:r>
              <a:rPr lang="en-US" dirty="0" smtClean="0">
                <a:latin typeface="LMG-Arun Wide" pitchFamily="2" charset="0"/>
              </a:rPr>
              <a:t> lJRFZ;Z6LGF ;\:YF5SP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.DF., N]</a:t>
            </a:r>
            <a:r>
              <a:rPr lang="en-US" dirty="0" err="1" smtClean="0">
                <a:latin typeface="LMG-Arun Wide" pitchFamily="2" charset="0"/>
              </a:rPr>
              <a:t>lB"Do</a:t>
            </a:r>
            <a:r>
              <a:rPr lang="en-US" dirty="0" smtClean="0">
                <a:latin typeface="LMG-Arun Wide" pitchFamily="2" charset="0"/>
              </a:rPr>
              <a:t> s!(5( YL !)!*f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5âlTXF</a:t>
            </a:r>
            <a:r>
              <a:rPr lang="en-US" dirty="0" smtClean="0">
                <a:latin typeface="LMG-Arun Wide" pitchFamily="2" charset="0"/>
              </a:rPr>
              <a:t>:+ VF%I</a:t>
            </a:r>
            <a:r>
              <a:rPr lang="en-US" dirty="0" smtClean="0">
                <a:latin typeface="LMG-Arun Wide" pitchFamily="2" charset="0"/>
              </a:rPr>
              <a:t>]\</a:t>
            </a:r>
          </a:p>
          <a:p>
            <a:r>
              <a:rPr lang="en-US" dirty="0" smtClean="0">
                <a:latin typeface="LMG-Arun Wide" pitchFamily="2" charset="0"/>
              </a:rPr>
              <a:t> </a:t>
            </a: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DFHGF </a:t>
            </a:r>
            <a:r>
              <a:rPr lang="en-US" dirty="0" err="1" smtClean="0">
                <a:latin typeface="LMG-Arun Wide" pitchFamily="2" charset="0"/>
              </a:rPr>
              <a:t>lJlJW</a:t>
            </a:r>
            <a:r>
              <a:rPr lang="en-US" dirty="0" smtClean="0">
                <a:latin typeface="LMG-Arun Wide" pitchFamily="2" charset="0"/>
              </a:rPr>
              <a:t> EFUMGF 5Z:5ZFJ,\AGGF VFWFZ[ H ;DFHG[ ;DHL XSFI T[JM </a:t>
            </a:r>
            <a:r>
              <a:rPr lang="en-US" dirty="0" err="1" smtClean="0">
                <a:latin typeface="LMG-Arun Wide" pitchFamily="2" charset="0"/>
              </a:rPr>
              <a:t>lJRFZ</a:t>
            </a:r>
            <a:r>
              <a:rPr lang="en-US" dirty="0" smtClean="0">
                <a:latin typeface="LMG-Arun Wide" pitchFamily="2" charset="0"/>
              </a:rPr>
              <a:t> 5|U8 SIM"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D[S; J[</a:t>
            </a:r>
            <a:r>
              <a:rPr lang="en-US" dirty="0" err="1" smtClean="0">
                <a:latin typeface="LMG-Arun Wide" pitchFamily="2" charset="0"/>
              </a:rPr>
              <a:t>AZo</a:t>
            </a:r>
            <a:r>
              <a:rPr lang="en-US" dirty="0" smtClean="0">
                <a:latin typeface="LMG-Arun Wide" pitchFamily="2" charset="0"/>
              </a:rPr>
              <a:t> s!(&amp;$ YL !_</a:t>
            </a:r>
            <a:r>
              <a:rPr lang="en-US" dirty="0" err="1" smtClean="0">
                <a:latin typeface="LMG-Arun Wide" pitchFamily="2" charset="0"/>
              </a:rPr>
              <a:t>Z_f</a:t>
            </a:r>
            <a:r>
              <a:rPr lang="en-US" dirty="0" smtClean="0">
                <a:latin typeface="LMG-Arun Wide" pitchFamily="2" charset="0"/>
              </a:rPr>
              <a:t/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;DFHXF:+GL </a:t>
            </a:r>
            <a:r>
              <a:rPr lang="en-US" dirty="0" err="1" smtClean="0">
                <a:latin typeface="LMG-Arun Wide" pitchFamily="2" charset="0"/>
              </a:rPr>
              <a:t>jIFbIF</a:t>
            </a:r>
            <a:r>
              <a:rPr lang="en-US" dirty="0" smtClean="0">
                <a:latin typeface="LMG-Arun Wide" pitchFamily="2" charset="0"/>
              </a:rPr>
              <a:t> VF5L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ZFHI </a:t>
            </a:r>
            <a:r>
              <a:rPr lang="en-US" dirty="0" smtClean="0">
                <a:latin typeface="LMG-Arun Wide" pitchFamily="2" charset="0"/>
              </a:rPr>
              <a:t>VG[ </a:t>
            </a:r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JrR</a:t>
            </a:r>
            <a:r>
              <a:rPr lang="en-US" dirty="0" smtClean="0">
                <a:latin typeface="LMG-Arun Wide" pitchFamily="2" charset="0"/>
              </a:rPr>
              <a:t>[GF ;</a:t>
            </a:r>
            <a:r>
              <a:rPr lang="en-US" dirty="0" err="1" smtClean="0">
                <a:latin typeface="LMG-Arun Wide" pitchFamily="2" charset="0"/>
              </a:rPr>
              <a:t>FDFlHS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jIST</a:t>
            </a:r>
            <a:r>
              <a:rPr lang="en-US" dirty="0" smtClean="0">
                <a:latin typeface="LMG-Arun Wide" pitchFamily="2" charset="0"/>
              </a:rPr>
              <a:t> SIF"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 </a:t>
            </a:r>
            <a:r>
              <a:rPr lang="en-US" dirty="0" err="1" smtClean="0">
                <a:latin typeface="LMG-Arun Wide" pitchFamily="2" charset="0"/>
              </a:rPr>
              <a:t>jIJ:YFDF</a:t>
            </a:r>
            <a:r>
              <a:rPr lang="en-US" dirty="0" smtClean="0">
                <a:latin typeface="LMG-Arun Wide" pitchFamily="2" charset="0"/>
              </a:rPr>
              <a:t>\ </a:t>
            </a:r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DCtJGL</a:t>
            </a:r>
            <a:r>
              <a:rPr lang="en-US" dirty="0" smtClean="0">
                <a:latin typeface="LMG-Arun Wide" pitchFamily="2" charset="0"/>
              </a:rPr>
              <a:t> K[ ZFHI GCL T[J]\ H6FjI]\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DFHGM J{7FlGS 5NWlTYL </a:t>
            </a:r>
            <a:r>
              <a:rPr lang="en-US" dirty="0" err="1" smtClean="0">
                <a:latin typeface="LMG-Arun Wide" pitchFamily="2" charset="0"/>
              </a:rPr>
              <a:t>VeIF</a:t>
            </a:r>
            <a:r>
              <a:rPr lang="en-US" dirty="0" smtClean="0">
                <a:latin typeface="LMG-Arun Wide" pitchFamily="2" charset="0"/>
              </a:rPr>
              <a:t>; SIM"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CA"8" :5[</a:t>
            </a:r>
            <a:r>
              <a:rPr lang="en-US" dirty="0" err="1" smtClean="0">
                <a:latin typeface="LMG-Arun Wide" pitchFamily="2" charset="0"/>
              </a:rPr>
              <a:t>g;Zo</a:t>
            </a:r>
            <a:r>
              <a:rPr lang="en-US" dirty="0" smtClean="0">
                <a:latin typeface="LMG-Arun Wide" pitchFamily="2" charset="0"/>
              </a:rPr>
              <a:t> s!(Z_ YL !)_#f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err="1" smtClean="0">
                <a:latin typeface="LMG-Arun Wide" pitchFamily="2" charset="0"/>
              </a:rPr>
              <a:t>FDFlHS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p</a:t>
            </a:r>
            <a:r>
              <a:rPr lang="en-US" dirty="0" err="1" smtClean="0">
                <a:latin typeface="LMG-Arun Wide"/>
              </a:rPr>
              <a:t>tÊ</a:t>
            </a:r>
            <a:r>
              <a:rPr lang="en-US" dirty="0" err="1" smtClean="0">
                <a:latin typeface="LMG-Arun Wide" pitchFamily="2" charset="0"/>
              </a:rPr>
              <a:t>F</a:t>
            </a:r>
            <a:r>
              <a:rPr lang="en-US" dirty="0" smtClean="0">
                <a:latin typeface="LMG-Arun Wide" pitchFamily="2" charset="0"/>
              </a:rPr>
              <a:t>\</a:t>
            </a:r>
            <a:r>
              <a:rPr lang="en-US" dirty="0" err="1" smtClean="0">
                <a:latin typeface="LMG-Arun Wide" pitchFamily="2" charset="0"/>
              </a:rPr>
              <a:t>lTGF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HGS </a:t>
            </a:r>
            <a:endParaRPr lang="en-US" dirty="0" smtClean="0">
              <a:latin typeface="LMG-Arun Wide" pitchFamily="2" charset="0"/>
            </a:endParaRPr>
          </a:p>
          <a:p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H{</a:t>
            </a:r>
            <a:r>
              <a:rPr lang="en-US" dirty="0" err="1" smtClean="0">
                <a:latin typeface="LMG-Arun Wide" pitchFamily="2" charset="0"/>
              </a:rPr>
              <a:t>lJS</a:t>
            </a:r>
            <a:r>
              <a:rPr lang="en-US" dirty="0" smtClean="0">
                <a:latin typeface="LMG-Arun Wide" pitchFamily="2" charset="0"/>
              </a:rPr>
              <a:t>  </a:t>
            </a:r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err="1" smtClean="0">
                <a:latin typeface="LMG-Arun Wide" pitchFamily="2" charset="0"/>
              </a:rPr>
              <a:t>FdITFGF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bIF,G</a:t>
            </a:r>
            <a:r>
              <a:rPr lang="en-US" dirty="0" smtClean="0">
                <a:latin typeface="LMG-Arun Wide" pitchFamily="2" charset="0"/>
              </a:rPr>
              <a:t>]\ ;DY"G SI]"\ P 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				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	</a:t>
            </a:r>
            <a:r>
              <a:rPr lang="en-US" dirty="0" smtClean="0">
                <a:latin typeface="LMG-Arun Wide" pitchFamily="2" charset="0"/>
              </a:rPr>
              <a:t>			</a:t>
            </a:r>
            <a:r>
              <a:rPr lang="en-US" sz="8000" dirty="0" smtClean="0">
                <a:latin typeface="LMG-Arun Wide" pitchFamily="2" charset="0"/>
              </a:rPr>
              <a:t>VFEFZ</a:t>
            </a:r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LMG-Arun Wide" pitchFamily="2" charset="0"/>
              </a:rPr>
              <a:t>;DFHXF:+GF </a:t>
            </a:r>
            <a:r>
              <a:rPr lang="en-US" sz="3200" dirty="0" err="1" smtClean="0">
                <a:latin typeface="LMG-Arun Wide" pitchFamily="2" charset="0"/>
              </a:rPr>
              <a:t>pNŸEJDF</a:t>
            </a:r>
            <a:r>
              <a:rPr lang="en-US" sz="3200" dirty="0" smtClean="0">
                <a:latin typeface="LMG-Arun Wide" pitchFamily="2" charset="0"/>
              </a:rPr>
              <a:t>\ </a:t>
            </a:r>
            <a:r>
              <a:rPr lang="en-US" sz="3200" dirty="0" err="1" smtClean="0">
                <a:latin typeface="LMG-Arun Wide" pitchFamily="2" charset="0"/>
              </a:rPr>
              <a:t>TtJlR</a:t>
            </a:r>
            <a:r>
              <a:rPr lang="en-US" sz="3200" dirty="0" smtClean="0">
                <a:latin typeface="LMG-Arun Wide" pitchFamily="2" charset="0"/>
              </a:rPr>
              <a:t>\TSMG]\ 5|NFG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900" dirty="0" smtClean="0">
                <a:latin typeface="LMG-Arun Wide" pitchFamily="2" charset="0"/>
              </a:rPr>
              <a:t>%,[8M </a:t>
            </a:r>
            <a:r>
              <a:rPr lang="en-US" sz="3900" dirty="0" err="1" smtClean="0">
                <a:latin typeface="LMG-Arun Wide" pitchFamily="2" charset="0"/>
              </a:rPr>
              <a:t>s$Z</a:t>
            </a:r>
            <a:r>
              <a:rPr lang="en-US" sz="3900" dirty="0" smtClean="0">
                <a:latin typeface="LMG-Arun Wide" pitchFamily="2" charset="0"/>
              </a:rPr>
              <a:t>* YL #$*f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U|LS </a:t>
            </a:r>
            <a:r>
              <a:rPr lang="en-US" dirty="0" err="1" smtClean="0">
                <a:latin typeface="LMG-Arun Wide" pitchFamily="2" charset="0"/>
              </a:rPr>
              <a:t>TtJlR</a:t>
            </a:r>
            <a:r>
              <a:rPr lang="en-US" dirty="0" smtClean="0">
                <a:latin typeface="LMG-Arun Wide" pitchFamily="2" charset="0"/>
              </a:rPr>
              <a:t>\TS %,[8M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V[Y[</a:t>
            </a:r>
            <a:r>
              <a:rPr lang="en-US" dirty="0" err="1" smtClean="0">
                <a:latin typeface="LMG-Arun Wide" pitchFamily="2" charset="0"/>
              </a:rPr>
              <a:t>g;DF</a:t>
            </a:r>
            <a:r>
              <a:rPr lang="en-US" dirty="0" smtClean="0">
                <a:latin typeface="LMG-Arun Wide" pitchFamily="2" charset="0"/>
              </a:rPr>
              <a:t>\ </a:t>
            </a:r>
            <a:r>
              <a:rPr lang="en-US" dirty="0" smtClean="0">
                <a:latin typeface="LMG-Arun Wide" pitchFamily="2" charset="0"/>
              </a:rPr>
              <a:t>V[S[0[DL</a:t>
            </a: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W lZ5la,S4 W ,</a:t>
            </a:r>
            <a:r>
              <a:rPr lang="en-US" dirty="0" err="1" smtClean="0">
                <a:latin typeface="LMG-Arun Wide" pitchFamily="2" charset="0"/>
              </a:rPr>
              <a:t>Mh</a:t>
            </a:r>
            <a:r>
              <a:rPr lang="en-US" dirty="0" smtClean="0">
                <a:latin typeface="LMG-Arun Wide" pitchFamily="2" charset="0"/>
              </a:rPr>
              <a:t> H[JF 5]:TSMGF ZRILTF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ZFHI VG[ ;DFH V\U[G]\ </a:t>
            </a:r>
            <a:r>
              <a:rPr lang="en-US" dirty="0" err="1" smtClean="0">
                <a:latin typeface="LMG-Arun Wide" pitchFamily="2" charset="0"/>
              </a:rPr>
              <a:t>lR</a:t>
            </a:r>
            <a:r>
              <a:rPr lang="en-US" dirty="0" smtClean="0">
                <a:latin typeface="LMG-Arun Wide" pitchFamily="2" charset="0"/>
              </a:rPr>
              <a:t>\TG VF%I</a:t>
            </a:r>
            <a:r>
              <a:rPr lang="en-US" dirty="0" smtClean="0">
                <a:latin typeface="LMG-Arun Wide" pitchFamily="2" charset="0"/>
              </a:rPr>
              <a:t>]\ </a:t>
            </a: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ZFHIG[ </a:t>
            </a:r>
            <a:r>
              <a:rPr lang="en-US" dirty="0" err="1" smtClean="0">
                <a:latin typeface="LMG-Arun Wide" pitchFamily="2" charset="0"/>
              </a:rPr>
              <a:t>DCtJG</a:t>
            </a:r>
            <a:r>
              <a:rPr lang="en-US" dirty="0" smtClean="0">
                <a:latin typeface="LMG-Arun Wide" pitchFamily="2" charset="0"/>
              </a:rPr>
              <a:t>]\ V\U U^I]\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ZFHIGF ;</a:t>
            </a:r>
            <a:r>
              <a:rPr lang="en-US" dirty="0" err="1" smtClean="0">
                <a:latin typeface="LMG-Arun Wide" pitchFamily="2" charset="0"/>
              </a:rPr>
              <a:t>J"FlWSFZGL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DFgITF</a:t>
            </a:r>
            <a:r>
              <a:rPr lang="en-US" dirty="0" smtClean="0">
                <a:latin typeface="LMG-Arun Wide" pitchFamily="2" charset="0"/>
              </a:rPr>
              <a:t> ;FY[ ZFHI VG[ </a:t>
            </a:r>
            <a:r>
              <a:rPr lang="en-US" dirty="0" err="1" smtClean="0">
                <a:latin typeface="LMG-Arun Wide" pitchFamily="2" charset="0"/>
              </a:rPr>
              <a:t>jIlSTGL</a:t>
            </a:r>
            <a:r>
              <a:rPr lang="en-US" dirty="0" smtClean="0">
                <a:latin typeface="LMG-Arun Wide" pitchFamily="2" charset="0"/>
              </a:rPr>
              <a:t> ;</a:t>
            </a:r>
            <a:r>
              <a:rPr lang="en-US" dirty="0" err="1" smtClean="0">
                <a:latin typeface="LMG-Arun Wide" pitchFamily="2" charset="0"/>
              </a:rPr>
              <a:t>FDFlHS</a:t>
            </a:r>
            <a:r>
              <a:rPr lang="en-US" dirty="0" smtClean="0">
                <a:latin typeface="LMG-Arun Wide" pitchFamily="2" charset="0"/>
              </a:rPr>
              <a:t> OZHMGL JFT SCLP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V[ZL:8M8, s#($ YL #</a:t>
            </a:r>
            <a:r>
              <a:rPr lang="en-US" dirty="0" err="1" smtClean="0">
                <a:latin typeface="LMG-Arun Wide" pitchFamily="2" charset="0"/>
              </a:rPr>
              <a:t>ZZf</a:t>
            </a: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LMG-Arun Wide" pitchFamily="2" charset="0"/>
              </a:rPr>
              <a:t>%,[8MGF </a:t>
            </a:r>
            <a:r>
              <a:rPr lang="en-US" dirty="0" err="1" smtClean="0">
                <a:latin typeface="LMG-Arun Wide" pitchFamily="2" charset="0"/>
              </a:rPr>
              <a:t>lJnFYL</a:t>
            </a:r>
            <a:r>
              <a:rPr lang="en-US" dirty="0" smtClean="0">
                <a:latin typeface="LMG-Arun Wide" pitchFamily="2" charset="0"/>
              </a:rPr>
              <a:t>" U|LS </a:t>
            </a:r>
            <a:r>
              <a:rPr lang="en-US" dirty="0" err="1" smtClean="0">
                <a:latin typeface="LMG-Arun Wide" pitchFamily="2" charset="0"/>
              </a:rPr>
              <a:t>TtJlR</a:t>
            </a:r>
            <a:r>
              <a:rPr lang="en-US" dirty="0" smtClean="0">
                <a:latin typeface="LMG-Arun Wide" pitchFamily="2" charset="0"/>
              </a:rPr>
              <a:t>\TS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IYFY"JFNL </a:t>
            </a:r>
            <a:r>
              <a:rPr lang="en-US" dirty="0" err="1" smtClean="0">
                <a:latin typeface="LMG-Arun Wide" pitchFamily="2" charset="0"/>
              </a:rPr>
              <a:t>lR</a:t>
            </a:r>
            <a:r>
              <a:rPr lang="en-US" dirty="0" smtClean="0">
                <a:latin typeface="LMG-Arun Wide" pitchFamily="2" charset="0"/>
              </a:rPr>
              <a:t>\TS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JF:TJNlX</a:t>
            </a:r>
            <a:r>
              <a:rPr lang="en-US" dirty="0" smtClean="0">
                <a:latin typeface="LMG-Arun Wide" pitchFamily="2" charset="0"/>
              </a:rPr>
              <a:t>" </a:t>
            </a:r>
            <a:r>
              <a:rPr lang="en-US" dirty="0" err="1" smtClean="0">
                <a:latin typeface="LMG-Arun Wide" pitchFamily="2" charset="0"/>
              </a:rPr>
              <a:t>lR</a:t>
            </a:r>
            <a:r>
              <a:rPr lang="en-US" dirty="0" smtClean="0">
                <a:latin typeface="LMG-Arun Wide" pitchFamily="2" charset="0"/>
              </a:rPr>
              <a:t>\TS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;DFH4 ZFHI4 S]8]\A4 U],FDL4 </a:t>
            </a:r>
            <a:r>
              <a:rPr lang="en-US" dirty="0" err="1" smtClean="0">
                <a:latin typeface="LMG-Arun Wide" pitchFamily="2" charset="0"/>
              </a:rPr>
              <a:t>lD</a:t>
            </a:r>
            <a:r>
              <a:rPr lang="en-US" dirty="0" smtClean="0">
                <a:latin typeface="LMG-Arun Wide" pitchFamily="2" charset="0"/>
              </a:rPr>
              <a:t>&lt;ST4GFUlZSTF4 lX1F64 </a:t>
            </a:r>
            <a:r>
              <a:rPr lang="en-US" dirty="0" err="1" smtClean="0">
                <a:latin typeface="LMG-Arun Wide" pitchFamily="2" charset="0"/>
              </a:rPr>
              <a:t>S|FlgT</a:t>
            </a:r>
            <a:r>
              <a:rPr lang="en-US" dirty="0" smtClean="0">
                <a:latin typeface="LMG-Arun Wide" pitchFamily="2" charset="0"/>
              </a:rPr>
              <a:t> H[JF </a:t>
            </a:r>
            <a:r>
              <a:rPr lang="en-US" dirty="0" err="1" smtClean="0">
                <a:latin typeface="LMG-Arun Wide" pitchFamily="2" charset="0"/>
              </a:rPr>
              <a:t>lJQFIM</a:t>
            </a:r>
            <a:r>
              <a:rPr lang="en-US" dirty="0" smtClean="0">
                <a:latin typeface="LMG-Arun Wide" pitchFamily="2" charset="0"/>
              </a:rPr>
              <a:t> 5Z 5MTFGF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ZH} SIF"P 5X]v51FL VG[ DFGJ ;DFHG]\ lGZL1F6 SZL ;DFH ;FJIJL K[ T[J]\ </a:t>
            </a:r>
            <a:r>
              <a:rPr lang="en-US" dirty="0" err="1" smtClean="0">
                <a:latin typeface="LMG-Arun Wide" pitchFamily="2" charset="0"/>
              </a:rPr>
              <a:t>lJWFG</a:t>
            </a:r>
            <a:r>
              <a:rPr lang="en-US" dirty="0" smtClean="0">
                <a:latin typeface="LMG-Arun Wide" pitchFamily="2" charset="0"/>
              </a:rPr>
              <a:t> SI"]\P </a:t>
            </a:r>
            <a:r>
              <a:rPr lang="en-US" dirty="0" err="1" smtClean="0">
                <a:latin typeface="LMG-Arun Wide" pitchFamily="2" charset="0"/>
              </a:rPr>
              <a:t>sH</a:t>
            </a:r>
            <a:r>
              <a:rPr lang="en-US" dirty="0" smtClean="0">
                <a:latin typeface="LMG-Arun Wide" pitchFamily="2" charset="0"/>
              </a:rPr>
              <a:t>[G]\ ;DY"G SMd8 VG[ N]BF".D T[DGF </a:t>
            </a:r>
            <a:r>
              <a:rPr lang="en-US" dirty="0" err="1" smtClean="0">
                <a:latin typeface="LMG-Arun Wide" pitchFamily="2" charset="0"/>
              </a:rPr>
              <a:t>lJRFZMDF</a:t>
            </a:r>
            <a:r>
              <a:rPr lang="en-US" dirty="0" smtClean="0">
                <a:latin typeface="LMG-Arun Wide" pitchFamily="2" charset="0"/>
              </a:rPr>
              <a:t>\ SZ[ K[Pf 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;L;[</a:t>
            </a:r>
            <a:r>
              <a:rPr lang="en-US" dirty="0" err="1" smtClean="0">
                <a:latin typeface="LMG-Arun Wide" pitchFamily="2" charset="0"/>
              </a:rPr>
              <a:t>ZMo</a:t>
            </a:r>
            <a:r>
              <a:rPr lang="en-US" dirty="0" smtClean="0">
                <a:latin typeface="LMG-Arun Wide" pitchFamily="2" charset="0"/>
              </a:rPr>
              <a:t/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ZMDG </a:t>
            </a:r>
            <a:r>
              <a:rPr lang="en-US" dirty="0" err="1" smtClean="0">
                <a:latin typeface="LMG-Arun Wide" pitchFamily="2" charset="0"/>
              </a:rPr>
              <a:t>NFX"lGS</a:t>
            </a:r>
            <a:r>
              <a:rPr lang="en-US" dirty="0" smtClean="0">
                <a:latin typeface="LMG-Arun Wide" pitchFamily="2" charset="0"/>
              </a:rPr>
              <a:t> CTFP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ZFHI </a:t>
            </a:r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DF8[ GCL 56 </a:t>
            </a:r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ZFHI DF8[ </a:t>
            </a:r>
            <a:r>
              <a:rPr lang="en-US" dirty="0" err="1" smtClean="0">
                <a:latin typeface="LMG-Arun Wide" pitchFamily="2" charset="0"/>
              </a:rPr>
              <a:t>Vl:TtJ</a:t>
            </a:r>
            <a:r>
              <a:rPr lang="en-US" dirty="0" smtClean="0">
                <a:latin typeface="LMG-Arun Wide" pitchFamily="2" charset="0"/>
              </a:rPr>
              <a:t> WZFJ[ K[P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NZ[S </a:t>
            </a:r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;DFG K[P </a:t>
            </a:r>
            <a:r>
              <a:rPr lang="en-US" dirty="0" err="1" smtClean="0">
                <a:latin typeface="LMG-Arun Wide" pitchFamily="2" charset="0"/>
              </a:rPr>
              <a:t>gIFI</a:t>
            </a:r>
            <a:r>
              <a:rPr lang="en-US" dirty="0" smtClean="0">
                <a:latin typeface="LMG-Arun Wide" pitchFamily="2" charset="0"/>
              </a:rPr>
              <a:t> VG[ </a:t>
            </a:r>
            <a:r>
              <a:rPr lang="en-US" dirty="0" err="1" smtClean="0">
                <a:latin typeface="LMG-Arun Wide" pitchFamily="2" charset="0"/>
              </a:rPr>
              <a:t>VlWSFZM</a:t>
            </a:r>
            <a:r>
              <a:rPr lang="en-US" dirty="0" smtClean="0">
                <a:latin typeface="LMG-Arun Wide" pitchFamily="2" charset="0"/>
              </a:rPr>
              <a:t> S]NZTL ;DFGTFGF VFWFZ[ 5|F%T YJF HM.V[P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.</a:t>
            </a:r>
            <a:r>
              <a:rPr lang="en-US" dirty="0" err="1" smtClean="0">
                <a:latin typeface="LMG-Arun Wide" pitchFamily="2" charset="0"/>
              </a:rPr>
              <a:t>aG</a:t>
            </a:r>
            <a:r>
              <a:rPr lang="en-US" dirty="0" smtClean="0">
                <a:latin typeface="LMG-Arun Wide" pitchFamily="2" charset="0"/>
              </a:rPr>
              <a:t> B&lt;N]Go s!##Z YL !$_&amp;f</a:t>
            </a: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VZA:TFGGF </a:t>
            </a:r>
            <a:r>
              <a:rPr lang="en-US" dirty="0" err="1" smtClean="0">
                <a:latin typeface="LMG-Arun Wide" pitchFamily="2" charset="0"/>
              </a:rPr>
              <a:t>TtJlR</a:t>
            </a:r>
            <a:r>
              <a:rPr lang="en-US" dirty="0" smtClean="0">
                <a:latin typeface="LMG-Arun Wide" pitchFamily="2" charset="0"/>
              </a:rPr>
              <a:t>\TS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DwII</a:t>
            </a:r>
            <a:r>
              <a:rPr lang="en-US" dirty="0" smtClean="0">
                <a:latin typeface="LMG-Arun Wide" pitchFamily="2" charset="0"/>
              </a:rPr>
              <a:t>]UDF\ ZFHFGF ;{</a:t>
            </a:r>
            <a:r>
              <a:rPr lang="en-US" dirty="0" err="1" smtClean="0">
                <a:latin typeface="LMG-Arun Wide" pitchFamily="2" charset="0"/>
              </a:rPr>
              <a:t>gI</a:t>
            </a:r>
            <a:r>
              <a:rPr lang="en-US" dirty="0" smtClean="0">
                <a:latin typeface="LMG-Arun Wide" pitchFamily="2" charset="0"/>
              </a:rPr>
              <a:t> ;FY[ I]ZM5 ;]WLGM 5|JF; B[0GFZ </a:t>
            </a:r>
            <a:r>
              <a:rPr lang="en-US" dirty="0" err="1" smtClean="0">
                <a:latin typeface="LMG-Arun Wide" pitchFamily="2" charset="0"/>
              </a:rPr>
              <a:t>lJnJFG</a:t>
            </a:r>
            <a:r>
              <a:rPr lang="en-US" dirty="0" smtClean="0">
                <a:latin typeface="LMG-Arun Wide" pitchFamily="2" charset="0"/>
              </a:rPr>
              <a:t>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VG]</a:t>
            </a:r>
            <a:r>
              <a:rPr lang="en-US" dirty="0" err="1" smtClean="0">
                <a:latin typeface="LMG-Arun Wide" pitchFamily="2" charset="0"/>
              </a:rPr>
              <a:t>EJHgI</a:t>
            </a:r>
            <a:r>
              <a:rPr lang="en-US" dirty="0" smtClean="0">
                <a:latin typeface="LMG-Arun Wide" pitchFamily="2" charset="0"/>
              </a:rPr>
              <a:t> VG[ lGZL1F6 5Z VFWFZLT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;DFHGM </a:t>
            </a:r>
            <a:r>
              <a:rPr lang="en-US" dirty="0" err="1" smtClean="0">
                <a:latin typeface="LMG-Arun Wide" pitchFamily="2" charset="0"/>
              </a:rPr>
              <a:t>jIJl:YT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VeIF</a:t>
            </a:r>
            <a:r>
              <a:rPr lang="en-US" dirty="0" smtClean="0">
                <a:latin typeface="LMG-Arun Wide" pitchFamily="2" charset="0"/>
              </a:rPr>
              <a:t>; v T],</a:t>
            </a:r>
            <a:r>
              <a:rPr lang="en-US" dirty="0" err="1" smtClean="0">
                <a:latin typeface="LMG-Arun Wide" pitchFamily="2" charset="0"/>
              </a:rPr>
              <a:t>GFtDS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VeIF;MP</a:t>
            </a:r>
            <a:r>
              <a:rPr lang="en-US" dirty="0" smtClean="0">
                <a:latin typeface="LMG-Arun Wide" pitchFamily="2" charset="0"/>
              </a:rPr>
              <a:t> 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O|F\;L; A[</a:t>
            </a:r>
            <a:r>
              <a:rPr lang="en-US" dirty="0" err="1" smtClean="0">
                <a:latin typeface="LMG-Arun Wide" pitchFamily="2" charset="0"/>
              </a:rPr>
              <a:t>SGo</a:t>
            </a:r>
            <a:r>
              <a:rPr lang="en-US" dirty="0" smtClean="0">
                <a:latin typeface="LMG-Arun Wide" pitchFamily="2" charset="0"/>
              </a:rPr>
              <a:t> s!5&amp;! YL !&amp;</a:t>
            </a:r>
            <a:r>
              <a:rPr lang="en-US" dirty="0" err="1" smtClean="0">
                <a:latin typeface="LMG-Arun Wide" pitchFamily="2" charset="0"/>
              </a:rPr>
              <a:t>Z&amp;f</a:t>
            </a:r>
            <a:r>
              <a:rPr lang="en-US" dirty="0" smtClean="0">
                <a:latin typeface="LMG-Arun Wide" pitchFamily="2" charset="0"/>
              </a:rPr>
              <a:t/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V\U|[H </a:t>
            </a:r>
            <a:r>
              <a:rPr lang="en-US" dirty="0" err="1" smtClean="0">
                <a:latin typeface="LMG-Arun Wide" pitchFamily="2" charset="0"/>
              </a:rPr>
              <a:t>NFX"lGS</a:t>
            </a:r>
            <a:r>
              <a:rPr lang="en-US" dirty="0" smtClean="0">
                <a:latin typeface="LMG-Arun Wide" pitchFamily="2" charset="0"/>
              </a:rPr>
              <a:t>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lGUDG</a:t>
            </a:r>
            <a:r>
              <a:rPr lang="en-US" dirty="0" smtClean="0">
                <a:latin typeface="LMG-Arun Wide" pitchFamily="2" charset="0"/>
              </a:rPr>
              <a:t> TS" 5âlTGL </a:t>
            </a:r>
            <a:r>
              <a:rPr lang="en-US" dirty="0" err="1" smtClean="0">
                <a:latin typeface="LMG-Arun Wide" pitchFamily="2" charset="0"/>
              </a:rPr>
              <a:t>lCDFIT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SZL</a:t>
            </a:r>
          </a:p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 </a:t>
            </a: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J:T],1FLTF 5Z EFZ D}SIM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GJ lJ7FGJFNGM </a:t>
            </a:r>
            <a:r>
              <a:rPr lang="en-US" dirty="0" err="1" smtClean="0">
                <a:latin typeface="LMG-Arun Wide" pitchFamily="2" charset="0"/>
              </a:rPr>
              <a:t>pNŸEJ</a:t>
            </a:r>
            <a:endParaRPr lang="en-US" dirty="0" smtClean="0">
              <a:latin typeface="LMG-Arun Wide" pitchFamily="2" charset="0"/>
            </a:endParaRP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YMD; </a:t>
            </a:r>
            <a:r>
              <a:rPr lang="en-US" dirty="0" err="1" smtClean="0">
                <a:latin typeface="LMG-Arun Wide" pitchFamily="2" charset="0"/>
              </a:rPr>
              <a:t>CMa;o</a:t>
            </a:r>
            <a:r>
              <a:rPr lang="en-US" dirty="0" smtClean="0">
                <a:latin typeface="LMG-Arun Wide" pitchFamily="2" charset="0"/>
              </a:rPr>
              <a:t> s!5(( YL !&amp;*)f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>
                <a:latin typeface="LMG-Arun Wide" pitchFamily="2" charset="0"/>
              </a:rPr>
              <a:t>I]ZM5LIG </a:t>
            </a:r>
            <a:r>
              <a:rPr lang="en-US" dirty="0" err="1" smtClean="0">
                <a:latin typeface="LMG-Arun Wide" pitchFamily="2" charset="0"/>
              </a:rPr>
              <a:t>TtJlR</a:t>
            </a:r>
            <a:r>
              <a:rPr lang="en-US" dirty="0" smtClean="0">
                <a:latin typeface="LMG-Arun Wide" pitchFamily="2" charset="0"/>
              </a:rPr>
              <a:t>\TS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F{ 5|YD ;DFH V\U[GF </a:t>
            </a:r>
            <a:r>
              <a:rPr lang="en-US" dirty="0" err="1" smtClean="0">
                <a:latin typeface="LMG-Arun Wide" pitchFamily="2" charset="0"/>
              </a:rPr>
              <a:t>jIJl:YT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ZH} SZGFZ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ZFHI </a:t>
            </a:r>
            <a:r>
              <a:rPr lang="en-US" dirty="0" smtClean="0">
                <a:latin typeface="LMG-Arun Wide" pitchFamily="2" charset="0"/>
              </a:rPr>
              <a:t>VG[ DFGJ </a:t>
            </a:r>
            <a:r>
              <a:rPr lang="en-US" dirty="0" err="1" smtClean="0">
                <a:latin typeface="LMG-Arun Wide" pitchFamily="2" charset="0"/>
              </a:rPr>
              <a:t>JrR</a:t>
            </a:r>
            <a:r>
              <a:rPr lang="en-US" dirty="0" smtClean="0">
                <a:latin typeface="LMG-Arun Wide" pitchFamily="2" charset="0"/>
              </a:rPr>
              <a:t>[GF ;A\WM V\U[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jIST</a:t>
            </a:r>
            <a:r>
              <a:rPr lang="en-US" dirty="0" smtClean="0">
                <a:latin typeface="LMG-Arun Wide" pitchFamily="2" charset="0"/>
              </a:rPr>
              <a:t> SIF"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ZFHI </a:t>
            </a:r>
            <a:r>
              <a:rPr lang="en-US" dirty="0" smtClean="0">
                <a:latin typeface="LMG-Arun Wide" pitchFamily="2" charset="0"/>
              </a:rPr>
              <a:t>VG[ DFGJ 5Z:5Z </a:t>
            </a:r>
            <a:r>
              <a:rPr lang="en-US" dirty="0" err="1" smtClean="0">
                <a:latin typeface="LMG-Arun Wide" pitchFamily="2" charset="0"/>
              </a:rPr>
              <a:t>JrR</a:t>
            </a:r>
            <a:r>
              <a:rPr lang="en-US" dirty="0" smtClean="0">
                <a:latin typeface="LMG-Arun Wide" pitchFamily="2" charset="0"/>
              </a:rPr>
              <a:t>[GF SZFZ VWFZLT </a:t>
            </a:r>
            <a:r>
              <a:rPr lang="en-US" dirty="0" err="1" smtClean="0">
                <a:latin typeface="LMG-Arun Wide" pitchFamily="2" charset="0"/>
              </a:rPr>
              <a:t>lHJG</a:t>
            </a:r>
            <a:r>
              <a:rPr lang="en-US" dirty="0" smtClean="0">
                <a:latin typeface="LMG-Arun Wide" pitchFamily="2" charset="0"/>
              </a:rPr>
              <a:t> HLJ[ K[P </a:t>
            </a: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DFHDF\ ;TT ;\3QF" RF&lt;IF SZ[ K[P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~;Mo s!*!Z YL !**(f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LMG-Arun Wide" pitchFamily="2" charset="0"/>
              </a:rPr>
              <a:t>O|[</a:t>
            </a:r>
            <a:r>
              <a:rPr lang="en-US" dirty="0" err="1" smtClean="0">
                <a:latin typeface="LMG-Arun Wide" pitchFamily="2" charset="0"/>
              </a:rPr>
              <a:t>gR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NFX"lGS</a:t>
            </a:r>
            <a:r>
              <a:rPr lang="en-US" dirty="0" smtClean="0">
                <a:latin typeface="LMG-Arun Wide" pitchFamily="2" charset="0"/>
              </a:rPr>
              <a:t> CTF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DFH </a:t>
            </a:r>
            <a:r>
              <a:rPr lang="en-US" dirty="0" err="1" smtClean="0">
                <a:latin typeface="LMG-Arun Wide" pitchFamily="2" charset="0"/>
              </a:rPr>
              <a:t>lJlJW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lJZMWFEF;MYL</a:t>
            </a:r>
            <a:r>
              <a:rPr lang="en-US" dirty="0" smtClean="0">
                <a:latin typeface="LMG-Arun Wide" pitchFamily="2" charset="0"/>
              </a:rPr>
              <a:t> EZ[,M K[P 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DFGJLV</a:t>
            </a:r>
            <a:r>
              <a:rPr lang="en-US" dirty="0" smtClean="0">
                <a:latin typeface="LMG-Arun Wide" pitchFamily="2" charset="0"/>
              </a:rPr>
              <a:t>[ S]NZT TZO 5FKF OZL :JT\+ HLJG HLJJ]\ HM.V[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;</a:t>
            </a:r>
            <a:r>
              <a:rPr lang="en-US" dirty="0" smtClean="0">
                <a:latin typeface="LMG-Arun Wide" pitchFamily="2" charset="0"/>
              </a:rPr>
              <a:t>DFGTF EZ[,F JC[JFZM 5Z EFZ D}SIMP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MG-Arun Wide" pitchFamily="2" charset="0"/>
              </a:rPr>
              <a:t>HCMG ,</a:t>
            </a:r>
            <a:r>
              <a:rPr lang="en-US" dirty="0" err="1" smtClean="0">
                <a:latin typeface="LMG-Arun Wide" pitchFamily="2" charset="0"/>
              </a:rPr>
              <a:t>MSo</a:t>
            </a:r>
            <a:r>
              <a:rPr lang="en-US" dirty="0" smtClean="0">
                <a:latin typeface="LMG-Arun Wide" pitchFamily="2" charset="0"/>
              </a:rPr>
              <a:t> s!&amp;#Z YL !*_$f</a:t>
            </a:r>
            <a:br>
              <a:rPr lang="en-US" dirty="0" smtClean="0">
                <a:latin typeface="LMG-Arun Wide" pitchFamily="2" charset="0"/>
              </a:rPr>
            </a:br>
            <a:endParaRPr lang="en-US" dirty="0">
              <a:latin typeface="LMG-Arun Wid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LMG-Arun Wide" pitchFamily="2" charset="0"/>
              </a:rPr>
              <a:t>V\U|[H </a:t>
            </a:r>
            <a:r>
              <a:rPr lang="en-US" dirty="0" err="1" smtClean="0">
                <a:latin typeface="LMG-Arun Wide" pitchFamily="2" charset="0"/>
              </a:rPr>
              <a:t>NFX"lGS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CTF</a:t>
            </a:r>
          </a:p>
          <a:p>
            <a:pPr>
              <a:buNone/>
            </a:pPr>
            <a:r>
              <a:rPr lang="en-US" dirty="0" smtClean="0">
                <a:latin typeface="LMG-Arun Wide" pitchFamily="2" charset="0"/>
              </a:rPr>
              <a:t> </a:t>
            </a:r>
          </a:p>
          <a:p>
            <a:r>
              <a:rPr lang="en-US" dirty="0" err="1" smtClean="0">
                <a:latin typeface="LMG-Arun Wide" pitchFamily="2" charset="0"/>
              </a:rPr>
              <a:t>jIlSTGF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err="1" smtClean="0">
                <a:latin typeface="LMG-Arun Wide" pitchFamily="2" charset="0"/>
              </a:rPr>
              <a:t>lJRFZM</a:t>
            </a:r>
            <a:r>
              <a:rPr lang="en-US" dirty="0" smtClean="0">
                <a:latin typeface="LMG-Arun Wide" pitchFamily="2" charset="0"/>
              </a:rPr>
              <a:t> VG]EJ VFWFZLT CMI K[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lGZL1F6 </a:t>
            </a:r>
            <a:r>
              <a:rPr lang="en-US" dirty="0" err="1" smtClean="0">
                <a:latin typeface="LMG-Arun Wide" pitchFamily="2" charset="0"/>
              </a:rPr>
              <a:t>äFZF</a:t>
            </a:r>
            <a:r>
              <a:rPr lang="en-US" dirty="0" smtClean="0">
                <a:latin typeface="LMG-Arun Wide" pitchFamily="2" charset="0"/>
              </a:rPr>
              <a:t> 7FG D[/JL </a:t>
            </a:r>
            <a:r>
              <a:rPr lang="en-US" dirty="0" smtClean="0">
                <a:latin typeface="LMG-Arun Wide" pitchFamily="2" charset="0"/>
              </a:rPr>
              <a:t>XSFI</a:t>
            </a: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smtClean="0">
                <a:latin typeface="LMG-Arun Wide" pitchFamily="2" charset="0"/>
              </a:rPr>
              <a:t>lX1F6 </a:t>
            </a:r>
            <a:r>
              <a:rPr lang="en-US" dirty="0" err="1" smtClean="0">
                <a:latin typeface="LMG-Arun Wide" pitchFamily="2" charset="0"/>
              </a:rPr>
              <a:t>jIlSTG</a:t>
            </a:r>
            <a:r>
              <a:rPr lang="en-US" dirty="0" smtClean="0">
                <a:latin typeface="LMG-Arun Wide" pitchFamily="2" charset="0"/>
              </a:rPr>
              <a:t>[ 30[ K[ </a:t>
            </a:r>
            <a:endParaRPr lang="en-US" dirty="0" smtClean="0">
              <a:latin typeface="LMG-Arun Wide" pitchFamily="2" charset="0"/>
            </a:endParaRPr>
          </a:p>
          <a:p>
            <a:pPr>
              <a:buNone/>
            </a:pPr>
            <a:endParaRPr lang="en-US" dirty="0" smtClean="0">
              <a:latin typeface="LMG-Arun Wide" pitchFamily="2" charset="0"/>
            </a:endParaRPr>
          </a:p>
          <a:p>
            <a:r>
              <a:rPr lang="en-US" dirty="0" err="1" smtClean="0">
                <a:latin typeface="LMG-Arun Wide" pitchFamily="2" charset="0"/>
              </a:rPr>
              <a:t>jIlST</a:t>
            </a:r>
            <a:r>
              <a:rPr lang="en-US" dirty="0" smtClean="0">
                <a:latin typeface="LMG-Arun Wide" pitchFamily="2" charset="0"/>
              </a:rPr>
              <a:t> </a:t>
            </a:r>
            <a:r>
              <a:rPr lang="en-US" dirty="0" smtClean="0">
                <a:latin typeface="LMG-Arun Wide" pitchFamily="2" charset="0"/>
              </a:rPr>
              <a:t>S]8]\ADF\YL </a:t>
            </a:r>
            <a:r>
              <a:rPr lang="en-US" dirty="0" err="1" smtClean="0">
                <a:latin typeface="LMG-Arun Wide" pitchFamily="2" charset="0"/>
              </a:rPr>
              <a:t>VlWSFZM</a:t>
            </a:r>
            <a:r>
              <a:rPr lang="en-US" dirty="0" smtClean="0">
                <a:latin typeface="LMG-Arun Wide" pitchFamily="2" charset="0"/>
              </a:rPr>
              <a:t> VG[ OZHM XLB[ K[P</a:t>
            </a:r>
          </a:p>
          <a:p>
            <a:endParaRPr lang="en-US" dirty="0">
              <a:latin typeface="LMG-Arun Wi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761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zLDTL VFZPV[DP5|HF5lT VF8Ÿ; SM,[H ;T,F;6F</vt:lpstr>
      <vt:lpstr>;DFHXF:+GF pNŸEJDF\ TtJlR\TSMG]\ 5|NFG</vt:lpstr>
      <vt:lpstr>V[ZL:8M8, s#($ YL #ZZf</vt:lpstr>
      <vt:lpstr>;L;[ZMo </vt:lpstr>
      <vt:lpstr>.aG B&lt;N]Go s!##Z YL !$_&amp;f</vt:lpstr>
      <vt:lpstr>O|F\;L; A[SGo s!5&amp;! YL !&amp;Z&amp;f </vt:lpstr>
      <vt:lpstr>YMD; CMa;o s!5(( YL !&amp;*)f </vt:lpstr>
      <vt:lpstr>~;Mo s!*!Z YL !**(f </vt:lpstr>
      <vt:lpstr>HCMG ,MSo s!&amp;#Z YL !*_$f </vt:lpstr>
      <vt:lpstr>V\WSFZ I]Uo </vt:lpstr>
      <vt:lpstr>GJHFU'lTo </vt:lpstr>
      <vt:lpstr>Slide 12</vt:lpstr>
      <vt:lpstr>VMUQ8 SMd8o s!*)( YL !(5*f </vt:lpstr>
      <vt:lpstr>SF," DFS;"o s!(!( YL !((#f </vt:lpstr>
      <vt:lpstr>.DF., N]lB"Do s!(5( YL !)!*f </vt:lpstr>
      <vt:lpstr>D[S; J[AZo s!(&amp;$ YL !_Z_f </vt:lpstr>
      <vt:lpstr>CA"8" :5[g;Zo s!(Z_ YL !)_#f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zLDTL VFZPV[DP5|HF5lT VF8Ÿ; SM,[H ;T,F;6F</dc:title>
  <dc:creator/>
  <cp:lastModifiedBy>Administrator</cp:lastModifiedBy>
  <cp:revision>24</cp:revision>
  <dcterms:created xsi:type="dcterms:W3CDTF">2006-08-16T00:00:00Z</dcterms:created>
  <dcterms:modified xsi:type="dcterms:W3CDTF">2013-08-04T12:25:59Z</dcterms:modified>
</cp:coreProperties>
</file>