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35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3F76-7760-49B4-A860-CCF5A0064B85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1A28-1AD1-45F5-887C-D2CCE01EA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ndAc>
      <p:stSnd>
        <p:snd r:embed="rId1" name="breeze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3F76-7760-49B4-A860-CCF5A0064B85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1A28-1AD1-45F5-887C-D2CCE01EA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breeze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3F76-7760-49B4-A860-CCF5A0064B85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1A28-1AD1-45F5-887C-D2CCE01EA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breeze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3F76-7760-49B4-A860-CCF5A0064B85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1A28-1AD1-45F5-887C-D2CCE01EA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breeze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3F76-7760-49B4-A860-CCF5A0064B85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1A28-1AD1-45F5-887C-D2CCE01EA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ndAc>
      <p:stSnd>
        <p:snd r:embed="rId1" name="breeze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3F76-7760-49B4-A860-CCF5A0064B85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1A28-1AD1-45F5-887C-D2CCE01EA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breeze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3F76-7760-49B4-A860-CCF5A0064B85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1A28-1AD1-45F5-887C-D2CCE01EA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breeze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3F76-7760-49B4-A860-CCF5A0064B85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1A28-1AD1-45F5-887C-D2CCE01EA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breeze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3F76-7760-49B4-A860-CCF5A0064B85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1A28-1AD1-45F5-887C-D2CCE01EA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breeze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3F76-7760-49B4-A860-CCF5A0064B85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1A28-1AD1-45F5-887C-D2CCE01EA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breeze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3F76-7760-49B4-A860-CCF5A0064B85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BD1A28-1AD1-45F5-887C-D2CCE01EA4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ndAc>
      <p:stSnd>
        <p:snd r:embed="rId1" name="breeze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A93F76-7760-49B4-A860-CCF5A0064B85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BD1A28-1AD1-45F5-887C-D2CCE01EA4C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sndAc>
      <p:stSnd>
        <p:snd r:embed="rId13" name="breeze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sz="8000" dirty="0" smtClean="0"/>
              <a:t>Universe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/>
              <a:t>E</a:t>
            </a:r>
            <a:r>
              <a:rPr lang="en-US" sz="8000" dirty="0" smtClean="0"/>
              <a:t>arth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Living things</a:t>
            </a:r>
            <a:br>
              <a:rPr lang="en-US" sz="6600" dirty="0" smtClean="0"/>
            </a:br>
            <a:r>
              <a:rPr lang="en-US" sz="6600" dirty="0" smtClean="0"/>
              <a:t>Non living things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000" dirty="0" smtClean="0"/>
              <a:t>Basic needs of human beings  are</a:t>
            </a:r>
          </a:p>
          <a:p>
            <a:r>
              <a:rPr lang="en-US" sz="4000" dirty="0" smtClean="0"/>
              <a:t>Breathing air</a:t>
            </a:r>
          </a:p>
          <a:p>
            <a:r>
              <a:rPr lang="en-US" sz="4000" dirty="0" smtClean="0"/>
              <a:t>Drinking  water</a:t>
            </a:r>
          </a:p>
          <a:p>
            <a:r>
              <a:rPr lang="en-US" sz="4000" dirty="0" smtClean="0"/>
              <a:t>Having food</a:t>
            </a:r>
            <a:endParaRPr lang="en-US" sz="4000" dirty="0"/>
          </a:p>
        </p:txBody>
      </p:sp>
    </p:spTree>
  </p:cSld>
  <p:clrMapOvr>
    <a:masterClrMapping/>
  </p:clrMapOvr>
  <p:transition spd="slow"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Other Needs of Human Beings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For communication- develop Language</a:t>
            </a:r>
          </a:p>
          <a:p>
            <a:r>
              <a:rPr lang="en-US" sz="4000" dirty="0" smtClean="0"/>
              <a:t>For other facilities- develop Science</a:t>
            </a:r>
          </a:p>
          <a:p>
            <a:r>
              <a:rPr lang="en-US" sz="4000" dirty="0" smtClean="0"/>
              <a:t>For money and business- develop Commerce</a:t>
            </a:r>
          </a:p>
          <a:p>
            <a:r>
              <a:rPr lang="en-US" sz="4000" dirty="0" smtClean="0"/>
              <a:t>For self artistic self expression and pleasure- develop Arts</a:t>
            </a:r>
            <a:endParaRPr lang="en-US" sz="4000" dirty="0"/>
          </a:p>
        </p:txBody>
      </p:sp>
    </p:spTree>
  </p:cSld>
  <p:clrMapOvr>
    <a:masterClrMapping/>
  </p:clrMapOvr>
  <p:transition spd="slow"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Medicine</a:t>
            </a:r>
          </a:p>
          <a:p>
            <a:r>
              <a:rPr lang="en-US" dirty="0" smtClean="0"/>
              <a:t>Engineering</a:t>
            </a:r>
          </a:p>
          <a:p>
            <a:r>
              <a:rPr lang="en-US" dirty="0" smtClean="0"/>
              <a:t>Pharmacy</a:t>
            </a:r>
          </a:p>
          <a:p>
            <a:r>
              <a:rPr lang="en-US" dirty="0" smtClean="0"/>
              <a:t>MSC</a:t>
            </a:r>
          </a:p>
          <a:p>
            <a:r>
              <a:rPr lang="en-US" dirty="0" smtClean="0"/>
              <a:t>Biotech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Finance</a:t>
            </a:r>
          </a:p>
          <a:p>
            <a:r>
              <a:rPr lang="en-US" dirty="0" smtClean="0"/>
              <a:t>Marketing</a:t>
            </a:r>
          </a:p>
          <a:p>
            <a:r>
              <a:rPr lang="en-US" smtClean="0"/>
              <a:t>Advertisement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Literature</a:t>
            </a:r>
          </a:p>
          <a:p>
            <a:r>
              <a:rPr lang="en-US" dirty="0" smtClean="0"/>
              <a:t>Sculpture</a:t>
            </a:r>
          </a:p>
          <a:p>
            <a:r>
              <a:rPr lang="en-US" dirty="0" smtClean="0"/>
              <a:t>Painting</a:t>
            </a:r>
          </a:p>
          <a:p>
            <a:r>
              <a:rPr lang="en-US" dirty="0" smtClean="0"/>
              <a:t>Dance and Music</a:t>
            </a:r>
            <a:endParaRPr lang="en-US" dirty="0"/>
          </a:p>
        </p:txBody>
      </p:sp>
    </p:spTree>
  </p:cSld>
  <p:clrMapOvr>
    <a:masterClrMapping/>
  </p:clrMapOvr>
  <p:transition spd="slow"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LITERATURE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PROSE</a:t>
            </a:r>
          </a:p>
          <a:p>
            <a:r>
              <a:rPr lang="en-US" dirty="0" smtClean="0"/>
              <a:t>POETRY</a:t>
            </a:r>
          </a:p>
          <a:p>
            <a:r>
              <a:rPr lang="en-US" smtClean="0"/>
              <a:t>DRAMA</a:t>
            </a:r>
            <a:endParaRPr lang="en-US" dirty="0"/>
          </a:p>
        </p:txBody>
      </p:sp>
    </p:spTree>
  </p:cSld>
  <p:clrMapOvr>
    <a:masterClrMapping/>
  </p:clrMapOvr>
  <p:transition spd="slow"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</TotalTime>
  <Words>66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Universe</vt:lpstr>
      <vt:lpstr>Earth</vt:lpstr>
      <vt:lpstr>Living things Non living things</vt:lpstr>
      <vt:lpstr>Other Needs of Human Beings</vt:lpstr>
      <vt:lpstr>Science</vt:lpstr>
      <vt:lpstr>Commerce</vt:lpstr>
      <vt:lpstr>Arts</vt:lpstr>
      <vt:lpstr>LITERATURE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Universe</dc:title>
  <dc:creator>compaq1</dc:creator>
  <cp:lastModifiedBy>compaq1</cp:lastModifiedBy>
  <cp:revision>8</cp:revision>
  <dcterms:created xsi:type="dcterms:W3CDTF">2011-07-12T07:28:57Z</dcterms:created>
  <dcterms:modified xsi:type="dcterms:W3CDTF">2013-06-29T04:04:49Z</dcterms:modified>
</cp:coreProperties>
</file>