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13/07/2015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3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22.xml"/><Relationship Id="rId3" Type="http://schemas.openxmlformats.org/officeDocument/2006/relationships/slide" Target="slide15.xml"/><Relationship Id="rId7" Type="http://schemas.openxmlformats.org/officeDocument/2006/relationships/slide" Target="slide16.xml"/><Relationship Id="rId12" Type="http://schemas.openxmlformats.org/officeDocument/2006/relationships/slide" Target="slide2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20.xml"/><Relationship Id="rId5" Type="http://schemas.openxmlformats.org/officeDocument/2006/relationships/slide" Target="slide14.xml"/><Relationship Id="rId10" Type="http://schemas.openxmlformats.org/officeDocument/2006/relationships/slide" Target="slide11.xml"/><Relationship Id="rId4" Type="http://schemas.openxmlformats.org/officeDocument/2006/relationships/slide" Target="slide17.xml"/><Relationship Id="rId9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Y-FS-Samajsastra%20Parichay-1-short.doc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10" Type="http://schemas.openxmlformats.org/officeDocument/2006/relationships/slide" Target="slide2.xml"/><Relationship Id="rId4" Type="http://schemas.openxmlformats.org/officeDocument/2006/relationships/slide" Target="slide6.xml"/><Relationship Id="rId9" Type="http://schemas.openxmlformats.org/officeDocument/2006/relationships/slide" Target="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41.xml"/><Relationship Id="rId13" Type="http://schemas.openxmlformats.org/officeDocument/2006/relationships/slide" Target="slide44.xml"/><Relationship Id="rId3" Type="http://schemas.openxmlformats.org/officeDocument/2006/relationships/slide" Target="slide37.xml"/><Relationship Id="rId7" Type="http://schemas.openxmlformats.org/officeDocument/2006/relationships/slide" Target="slide38.xml"/><Relationship Id="rId12" Type="http://schemas.openxmlformats.org/officeDocument/2006/relationships/slide" Target="slide43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0.xml"/><Relationship Id="rId11" Type="http://schemas.openxmlformats.org/officeDocument/2006/relationships/slide" Target="slide42.xml"/><Relationship Id="rId5" Type="http://schemas.openxmlformats.org/officeDocument/2006/relationships/slide" Target="slide36.xml"/><Relationship Id="rId10" Type="http://schemas.openxmlformats.org/officeDocument/2006/relationships/slide" Target="slide33.xml"/><Relationship Id="rId4" Type="http://schemas.openxmlformats.org/officeDocument/2006/relationships/slide" Target="slide39.xml"/><Relationship Id="rId9" Type="http://schemas.openxmlformats.org/officeDocument/2006/relationships/slide" Target="slide1.xml"/><Relationship Id="rId14" Type="http://schemas.openxmlformats.org/officeDocument/2006/relationships/slide" Target="slide4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819400" y="2743200"/>
            <a:ext cx="365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UNIT - 2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2819400" y="3962400"/>
            <a:ext cx="365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UNIT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- 3  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2819400" y="1524000"/>
            <a:ext cx="365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UNIT - 1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>
            <a:hlinkClick r:id="rId5" action="ppaction://hlinksldjump"/>
          </p:cNvPr>
          <p:cNvSpPr/>
          <p:nvPr/>
        </p:nvSpPr>
        <p:spPr>
          <a:xfrm>
            <a:off x="2895600" y="5334000"/>
            <a:ext cx="365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UNIT - 4  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" y="304800"/>
            <a:ext cx="8229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Introduction To Sociology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nI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]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pyogIta-mhTv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smjavo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1219200"/>
            <a:ext cx="8686800" cy="46482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initnu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&gt; 6Dtr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krvama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&gt; ]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pyogI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viv2tama&gt;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Aekta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}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wI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krvama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 ]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pyogI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waivk4n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krvama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&gt; ]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pyogI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/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na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xBdo,p@2itAo Ane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Qyalono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pircy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me5vvama&gt; ]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pyogI</a:t>
            </a:r>
            <a:endParaRPr lang="en-US" sz="20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maihtI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purI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paDvama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&gt; ]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pyogI</a:t>
            </a:r>
            <a:endParaRPr lang="en-US" sz="20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bOi@2k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ivkas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sa2vama&gt; ]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pyogI</a:t>
            </a:r>
            <a:endParaRPr lang="en-US" sz="20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sih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*`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utana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ivkasma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&gt; ]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pypgI</a:t>
            </a:r>
            <a:endParaRPr lang="en-US" sz="20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lokxaih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mULyonI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ja5v`Ima&gt; ]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pyogI</a:t>
            </a:r>
            <a:endParaRPr lang="en-US" sz="20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manvtavadI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mULyonI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ja5v`Ima&gt; ]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pyogI</a:t>
            </a:r>
            <a:endParaRPr lang="en-US" sz="20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/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Iy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kLpnaxIlta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ivksavvama</a:t>
            </a:r>
            <a:r>
              <a:rPr lang="en-US" sz="2000" dirty="0" smtClean="0">
                <a:latin typeface="Gujrati Saral-1" pitchFamily="2" charset="0"/>
                <a:ea typeface="+mj-ea"/>
                <a:cs typeface="+mj-cs"/>
              </a:rPr>
              <a:t>&gt;  ]</a:t>
            </a:r>
            <a:r>
              <a:rPr lang="en-US" sz="2000" dirty="0" err="1" smtClean="0">
                <a:latin typeface="Gujrati Saral-1" pitchFamily="2" charset="0"/>
                <a:ea typeface="+mj-ea"/>
                <a:cs typeface="+mj-cs"/>
              </a:rPr>
              <a:t>pyogI</a:t>
            </a:r>
            <a:endParaRPr lang="en-US" sz="20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7848600" y="5943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76200"/>
            <a:ext cx="7772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Unit- 2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12954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mU5wUt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smajxaSt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/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Iy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ivwavnaAo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 -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819400" y="2057400"/>
            <a:ext cx="365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Gujrati Saral-1" pitchFamily="2" charset="0"/>
              </a:rPr>
              <a:t>jnrl</a:t>
            </a:r>
            <a:r>
              <a:rPr lang="en-US" sz="3000" dirty="0" smtClean="0">
                <a:latin typeface="Gujrati Saral-1" pitchFamily="2" charset="0"/>
              </a:rPr>
              <a:t> p/&amp;n-</a:t>
            </a:r>
            <a:r>
              <a:rPr lang="en-US" sz="3000" b="1" dirty="0" smtClean="0">
                <a:latin typeface="Gujrati Saral-1" pitchFamily="2" charset="0"/>
              </a:rPr>
              <a:t> 3Ukno&gt;2</a:t>
            </a:r>
            <a:r>
              <a:rPr lang="en-US" sz="3000" dirty="0" smtClean="0"/>
              <a:t>  </a:t>
            </a:r>
            <a:endParaRPr lang="en-US" sz="3000" dirty="0"/>
          </a:p>
        </p:txBody>
      </p:sp>
      <p:sp>
        <p:nvSpPr>
          <p:cNvPr id="7" name="Rounded Rectangle 6"/>
          <p:cNvSpPr/>
          <p:nvPr/>
        </p:nvSpPr>
        <p:spPr>
          <a:xfrm>
            <a:off x="2819400" y="3276600"/>
            <a:ext cx="3733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Gujrati Saral-1" pitchFamily="2" charset="0"/>
              </a:rPr>
              <a:t>3U&gt;ka  p/&amp;n</a:t>
            </a:r>
            <a:r>
              <a:rPr lang="en-US" sz="3000" b="1" dirty="0" smtClean="0"/>
              <a:t>   </a:t>
            </a:r>
            <a:endParaRPr lang="en-US" sz="3000" b="1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err="1" smtClean="0">
                <a:latin typeface="Gujrati Saral-1" pitchFamily="2" charset="0"/>
              </a:rPr>
              <a:t>jnrl</a:t>
            </a:r>
            <a:r>
              <a:rPr lang="en-US" sz="3000" b="1" dirty="0" smtClean="0">
                <a:latin typeface="Gujrati Saral-1" pitchFamily="2" charset="0"/>
              </a:rPr>
              <a:t> p/&amp;n -3U&gt;</a:t>
            </a:r>
            <a:r>
              <a:rPr lang="en-US" sz="3000" b="1" dirty="0" err="1" smtClean="0">
                <a:latin typeface="Gujrati Saral-1" pitchFamily="2" charset="0"/>
              </a:rPr>
              <a:t>kno</a:t>
            </a:r>
            <a:r>
              <a:rPr lang="en-US" sz="3000" b="1" dirty="0" smtClean="0">
                <a:latin typeface="Gujrati Saral-1" pitchFamily="2" charset="0"/>
              </a:rPr>
              <a:t>&gt;2</a:t>
            </a:r>
            <a:endParaRPr lang="en-US" sz="3000" b="1" dirty="0">
              <a:latin typeface="Gujrati Saral-1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066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  <a:hlinkClick r:id="rId2" action="ppaction://hlinksldjump"/>
              </a:rPr>
              <a:t>1.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Maanv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smajna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 l9`o-qaisyto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j`avo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057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3" action="ppaction://hlinksldjump"/>
              </a:rPr>
              <a:t>3.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smaj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 Ane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smuday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 vCceno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tfavt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j`avo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480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4" action="ppaction://hlinksldjump"/>
              </a:rPr>
              <a:t>5.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samaijk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 jU4na p/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karo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j`avo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600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5" action="ppaction://hlinksldjump"/>
              </a:rPr>
              <a:t>2.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5" action="ppaction://hlinksldjump"/>
              </a:rPr>
              <a:t>smudaynI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5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5" action="ppaction://hlinksldjump"/>
              </a:rPr>
              <a:t>qaisyto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5" action="ppaction://hlinksldjump"/>
              </a:rPr>
              <a:t>- l9`o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5" action="ppaction://hlinksldjump"/>
              </a:rPr>
              <a:t>j`avo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5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581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6" action="ppaction://hlinksldjump"/>
              </a:rPr>
              <a:t>6.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6" action="ppaction://hlinksldjump"/>
              </a:rPr>
              <a:t>p/a4imk jU4na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6" action="ppaction://hlinksldjump"/>
              </a:rPr>
              <a:t> l9`o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6" action="ppaction://hlinksldjump"/>
              </a:rPr>
              <a:t>j`avo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6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5146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  <a:hlinkClick r:id="rId7" action="ppaction://hlinksldjump"/>
              </a:rPr>
              <a:t>4.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7" action="ppaction://hlinksldjump"/>
              </a:rPr>
              <a:t>Samaijk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7" action="ppaction://hlinksldjump"/>
              </a:rPr>
              <a:t> jU4na l9`o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7" action="ppaction://hlinksldjump"/>
              </a:rPr>
              <a:t>j`avo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7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40386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8" action="ppaction://hlinksldjump"/>
              </a:rPr>
              <a:t>7.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8" action="ppaction://hlinksldjump"/>
              </a:rPr>
              <a:t>p/a4imk jU4nu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8" action="ppaction://hlinksldjump"/>
              </a:rPr>
              <a:t>mhTv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8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8" action="ppaction://hlinksldjump"/>
              </a:rPr>
              <a:t>j`avo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8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9" action="ppaction://hlinksldjump"/>
              </a:rPr>
              <a:t>Home</a:t>
            </a:r>
            <a:endParaRPr lang="en-US" b="1" dirty="0"/>
          </a:p>
        </p:txBody>
      </p:sp>
      <p:sp>
        <p:nvSpPr>
          <p:cNvPr id="12" name="Left Arrow 11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4465638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11" action="ppaction://hlinksldjump"/>
              </a:rPr>
              <a:t>8. 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11" action="ppaction://hlinksldjump"/>
              </a:rPr>
              <a:t>dUrvtIR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1" action="ppaction://hlinksldjump"/>
              </a:rPr>
              <a:t>jU4na l9`o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1" action="ppaction://hlinksldjump"/>
              </a:rPr>
              <a:t>j`avo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1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49530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  <a:hlinkClick r:id="rId12" action="ppaction://hlinksldjump"/>
              </a:rPr>
              <a:t>9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12" action="ppaction://hlinksldjump"/>
              </a:rPr>
              <a:t>.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p/a4imk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 jU4 Ane dUrvtIR jU4 vCceno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tfavt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j`avo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5410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  <a:hlinkClick r:id="rId13" action="ppaction://hlinksldjump"/>
              </a:rPr>
              <a:t>10.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VyiKtm|anI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qaisyto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j`avo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1.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Maanv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smajna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l9`o-qaisyto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4" name="Left Arrow 3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066800"/>
            <a:ext cx="8382000" cy="3810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s&gt;b&gt;2o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iviwNntaAo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iviwNn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jU4o Ane jU4ivwago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aseline="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baseline="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baseline="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baseline="0" dirty="0" err="1" smtClean="0">
                <a:latin typeface="Gujrati Saral-1" pitchFamily="2" charset="0"/>
                <a:ea typeface="+mj-ea"/>
                <a:cs typeface="+mj-cs"/>
              </a:rPr>
              <a:t>iny</a:t>
            </a:r>
            <a:r>
              <a:rPr lang="en-US" sz="2400" baseline="0" dirty="0" smtClean="0">
                <a:latin typeface="Gujrati Saral-1" pitchFamily="2" charset="0"/>
                <a:ea typeface="+mj-ea"/>
                <a:cs typeface="+mj-cs"/>
              </a:rPr>
              <a:t>&gt;t/`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satTy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aseline="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baseline="0" dirty="0" err="1" smtClean="0">
                <a:latin typeface="Gujrati Saral-1" pitchFamily="2" charset="0"/>
                <a:ea typeface="+mj-ea"/>
                <a:cs typeface="+mj-cs"/>
              </a:rPr>
              <a:t>pirvtRn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smudaynI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qaisyto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- l9`o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4" name="Left Arrow 3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914400"/>
            <a:ext cx="8382000" cy="3810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ini&amp;ct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adeixk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ivStar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Samuday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wavna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aseline="0" dirty="0" smtClean="0">
                <a:latin typeface="Gujrati Saral-1" pitchFamily="2" charset="0"/>
                <a:ea typeface="+mj-ea"/>
                <a:cs typeface="+mj-cs"/>
              </a:rPr>
              <a:t> svRsa2ar` +</a:t>
            </a:r>
            <a:r>
              <a:rPr lang="en-US" sz="2400" baseline="0" dirty="0" err="1" smtClean="0">
                <a:latin typeface="Gujrati Saral-1" pitchFamily="2" charset="0"/>
                <a:ea typeface="+mj-ea"/>
                <a:cs typeface="+mj-cs"/>
              </a:rPr>
              <a:t>vnna</a:t>
            </a:r>
            <a:r>
              <a:rPr lang="en-US" sz="2400" baseline="0" dirty="0" smtClean="0">
                <a:latin typeface="Gujrati Saral-1" pitchFamily="2" charset="0"/>
                <a:ea typeface="+mj-ea"/>
                <a:cs typeface="+mj-cs"/>
              </a:rPr>
              <a:t> 6`a&gt;</a:t>
            </a:r>
            <a:r>
              <a:rPr lang="en-US" sz="2400" baseline="0" dirty="0" err="1" smtClean="0">
                <a:latin typeface="Gujrati Saral-1" pitchFamily="2" charset="0"/>
                <a:ea typeface="+mj-ea"/>
                <a:cs typeface="+mj-cs"/>
              </a:rPr>
              <a:t>qra</a:t>
            </a:r>
            <a:r>
              <a:rPr lang="en-US" sz="2400" baseline="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baseline="0" dirty="0" err="1" smtClean="0">
                <a:latin typeface="Gujrati Saral-1" pitchFamily="2" charset="0"/>
                <a:ea typeface="+mj-ea"/>
                <a:cs typeface="+mj-cs"/>
              </a:rPr>
              <a:t>ihtono</a:t>
            </a:r>
            <a:r>
              <a:rPr lang="en-US" sz="2400" baseline="0" dirty="0" smtClean="0">
                <a:latin typeface="Gujrati Saral-1" pitchFamily="2" charset="0"/>
                <a:ea typeface="+mj-ea"/>
                <a:cs typeface="+mj-cs"/>
              </a:rPr>
              <a:t> s&gt;to8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iny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&gt;t/`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nI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VyvS4a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Svy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jint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smuday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vCceno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tfavt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4" name="Left Arrow 3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066800"/>
            <a:ext cx="8382000" cy="3810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smaj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AmUtR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Samuday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mUtR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Samaj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svRVyapI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0e.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smudayo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j A&gt;xo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smaj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smudaynI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tulnama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kaymI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Smuday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Ao0o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kaymI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Samudaymo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Qyal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ini&amp;ct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p/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dex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Aekta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vCcena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s&gt;b&gt;2o Sp*3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kre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0e.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Jyare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smajma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Aavo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[ s&gt;b&gt;2 Sp*3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krto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n4I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4. </a:t>
            </a:r>
            <a:r>
              <a:rPr lang="en-US" sz="2400" b="1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b="1" dirty="0" smtClean="0">
                <a:latin typeface="Gujrati Saral-1" pitchFamily="2" charset="0"/>
                <a:ea typeface="+mj-ea"/>
                <a:cs typeface="+mj-cs"/>
              </a:rPr>
              <a:t> jU4na l9`o </a:t>
            </a:r>
            <a:r>
              <a:rPr lang="en-US" sz="24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2400" b="1" dirty="0" smtClean="0"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4" name="Left Arrow 3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914400"/>
            <a:ext cx="8382000" cy="3810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be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te4I v2u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VyiKtAo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trik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ya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svRsamaNy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@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yey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Ame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wavna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wUimkanI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go#v`I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2or`o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jU4na p/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karo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4" name="Left Arrow 3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914400"/>
            <a:ext cx="8382000" cy="3810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p/a4imk jU4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dUrvtIR jU4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6.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p/a4imk jU4na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l9`o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4" name="Left Arrow 3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914400"/>
            <a:ext cx="8382000" cy="42672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wOitk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ink3ta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nanu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s&gt;b&gt;2onu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kaymIp`u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@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yeyonI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Aekta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s&gt;b&gt;2o j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sa@y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A&gt;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gt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s&gt;b&gt;2o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svaRgI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s&gt;b&gt;2o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Sv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y&gt;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jint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s&gt;b&gt;2o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7.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p/a4imk jU4nu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mhTv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4" name="Left Arrow 3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838200"/>
            <a:ext cx="8382000" cy="3048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manvp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/k&lt;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i|nu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6Dtr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sama+kr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VyiKtTvno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ivkas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manisk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s&gt;to8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2819400" y="3200400"/>
            <a:ext cx="365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Gujrati Saral-1" pitchFamily="2" charset="0"/>
              </a:rPr>
              <a:t>jnrl</a:t>
            </a:r>
            <a:r>
              <a:rPr lang="en-US" sz="3000" dirty="0" smtClean="0">
                <a:latin typeface="Gujrati Saral-1" pitchFamily="2" charset="0"/>
              </a:rPr>
              <a:t> p/&amp;n-</a:t>
            </a:r>
            <a:r>
              <a:rPr lang="en-US" sz="3000" b="1" dirty="0" smtClean="0">
                <a:latin typeface="Gujrati Saral-1" pitchFamily="2" charset="0"/>
              </a:rPr>
              <a:t> 3Ukno&gt;2</a:t>
            </a:r>
            <a:r>
              <a:rPr lang="en-US" sz="3000" dirty="0" smtClean="0"/>
              <a:t>   </a:t>
            </a:r>
            <a:endParaRPr lang="en-US" sz="3000" dirty="0"/>
          </a:p>
        </p:txBody>
      </p:sp>
      <p:sp>
        <p:nvSpPr>
          <p:cNvPr id="9" name="Rounded Rectangle 8">
            <a:hlinkClick r:id="rId3" action="ppaction://hlinkfile"/>
          </p:cNvPr>
          <p:cNvSpPr/>
          <p:nvPr/>
        </p:nvSpPr>
        <p:spPr>
          <a:xfrm>
            <a:off x="2819400" y="4419600"/>
            <a:ext cx="3733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Gujrati Saral-1" pitchFamily="2" charset="0"/>
              </a:rPr>
              <a:t>3U&gt;ka  p/&amp;n</a:t>
            </a:r>
            <a:r>
              <a:rPr lang="en-US" sz="3000" b="1" dirty="0" smtClean="0"/>
              <a:t>   </a:t>
            </a:r>
            <a:endParaRPr lang="en-US" sz="3000" b="1" dirty="0"/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7543800" y="59436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4" action="ppaction://hlinksldjump"/>
              </a:rPr>
              <a:t>Home</a:t>
            </a:r>
            <a:endParaRPr lang="en-US" b="1" dirty="0"/>
          </a:p>
        </p:txBody>
      </p:sp>
      <p:sp>
        <p:nvSpPr>
          <p:cNvPr id="10" name="Horizontal Scroll 9"/>
          <p:cNvSpPr/>
          <p:nvPr/>
        </p:nvSpPr>
        <p:spPr>
          <a:xfrm>
            <a:off x="1295400" y="1905000"/>
            <a:ext cx="6858000" cy="838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err="1" smtClean="0">
                <a:solidFill>
                  <a:schemeClr val="accent3">
                    <a:lumMod val="75000"/>
                  </a:schemeClr>
                </a:solidFill>
                <a:latin typeface="Gujrati Saral-1" pitchFamily="2" charset="0"/>
              </a:rPr>
              <a:t>smajxaSt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Gujrati Saral-1" pitchFamily="2" charset="0"/>
              </a:rPr>
              <a:t>/ iv8yno </a:t>
            </a:r>
            <a:r>
              <a:rPr lang="en-US" sz="4000" b="1" dirty="0" err="1" smtClean="0">
                <a:solidFill>
                  <a:schemeClr val="accent3">
                    <a:lumMod val="75000"/>
                  </a:schemeClr>
                </a:solidFill>
                <a:latin typeface="Gujrati Saral-1" pitchFamily="2" charset="0"/>
              </a:rPr>
              <a:t>pircy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12-Point Star 12"/>
          <p:cNvSpPr/>
          <p:nvPr/>
        </p:nvSpPr>
        <p:spPr>
          <a:xfrm>
            <a:off x="1981200" y="533400"/>
            <a:ext cx="4876800" cy="1295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Unit - 1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8. </a:t>
            </a:r>
            <a:r>
              <a:rPr lang="en-US" sz="2400" b="1" dirty="0" smtClean="0">
                <a:latin typeface="Gujrati Saral-1" pitchFamily="2" charset="0"/>
                <a:ea typeface="+mj-ea"/>
                <a:cs typeface="+mj-cs"/>
              </a:rPr>
              <a:t>dUrvtIR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jU4na l9`o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1143000"/>
            <a:ext cx="8382000" cy="4191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wOitk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tr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mo3u&gt;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s&gt;b&gt;2o Ao0a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kaymI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@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yeyonI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Aekta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Ao0I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s&gt;b&gt;2o sa2nrup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ibnA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gt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krarI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s&gt;b&gt;2o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ixk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s&gt;b&gt;2o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hetupUvRkna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k&lt;it/m s&gt;b&gt;2o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9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p/a4imk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jU4 Ane dUrvtIR jU4 vCceno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tfavt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914395"/>
          <a:ext cx="8382000" cy="4953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924"/>
                <a:gridCol w="2883876"/>
                <a:gridCol w="3886200"/>
              </a:tblGrid>
              <a:tr h="388471">
                <a:tc>
                  <a:txBody>
                    <a:bodyPr/>
                    <a:lstStyle/>
                    <a:p>
                      <a:endParaRPr lang="en-US" b="1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ujrati Saral-1" pitchFamily="2" charset="0"/>
                        </a:rPr>
                        <a:t>p/a4imk jU4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ujrati Saral-1" pitchFamily="2" charset="0"/>
                        </a:rPr>
                        <a:t>dUrvtIR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 jU4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Gujrati Saral-1" pitchFamily="2" charset="0"/>
                        </a:rPr>
                        <a:t>wOitk</a:t>
                      </a:r>
                      <a:r>
                        <a:rPr lang="en-US" b="1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1" dirty="0" err="1" smtClean="0">
                          <a:latin typeface="Gujrati Saral-1" pitchFamily="2" charset="0"/>
                        </a:rPr>
                        <a:t>xrto</a:t>
                      </a:r>
                      <a:endParaRPr lang="en-US" b="1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wOitk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ink3ta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wOitk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A&gt;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tr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endParaRPr lang="en-US" b="1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Naanu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&gt;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kd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ujrati Saral-1" pitchFamily="2" charset="0"/>
                        </a:rPr>
                        <a:t>Mao3u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kd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endParaRPr lang="en-US" b="1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ujrati Saral-1" pitchFamily="2" charset="0"/>
                        </a:rPr>
                        <a:t>dI2R+vI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ujrati Saral-1" pitchFamily="2" charset="0"/>
                        </a:rPr>
                        <a:t>3U&gt;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k+vI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Gujrati Saral-1" pitchFamily="2" charset="0"/>
                        </a:rPr>
                        <a:t>samaijk</a:t>
                      </a:r>
                      <a:r>
                        <a:rPr lang="en-US" b="1" dirty="0" smtClean="0">
                          <a:latin typeface="Gujrati Saral-1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ujrati Saral-1" pitchFamily="2" charset="0"/>
                        </a:rPr>
                        <a:t>@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yeyonI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Aekta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Ao0I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ujrati Saral-1" pitchFamily="2" charset="0"/>
                        </a:rPr>
                        <a:t>@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yeyonI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Gujrati Saral-1" pitchFamily="2" charset="0"/>
                        </a:rPr>
                        <a:t>ivix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*3ta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Gujrati Saral-1" pitchFamily="2" charset="0"/>
                        </a:rPr>
                        <a:t>la9i`ktaAo</a:t>
                      </a:r>
                      <a:endParaRPr lang="en-US" b="1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ujrati Saral-1" pitchFamily="2" charset="0"/>
                        </a:rPr>
                        <a:t>s&gt;b&gt;2onu&gt;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Gujrati Saral-1" pitchFamily="2" charset="0"/>
                        </a:rPr>
                        <a:t>Aa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&gt;</a:t>
                      </a:r>
                      <a:r>
                        <a:rPr lang="en-US" b="0" baseline="0" dirty="0" err="1" smtClean="0">
                          <a:latin typeface="Gujrati Saral-1" pitchFamily="2" charset="0"/>
                        </a:rPr>
                        <a:t>tirk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Gujrati Saral-1" pitchFamily="2" charset="0"/>
                        </a:rPr>
                        <a:t>mULya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&gt;</a:t>
                      </a:r>
                      <a:r>
                        <a:rPr lang="en-US" b="0" baseline="0" dirty="0" err="1" smtClean="0">
                          <a:latin typeface="Gujrati Saral-1" pitchFamily="2" charset="0"/>
                        </a:rPr>
                        <a:t>kn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Gujrati Saral-1" pitchFamily="2" charset="0"/>
                        </a:rPr>
                        <a:t>Sa&gt;b&gt;2onu&gt;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baHy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mULya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&gt;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kn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endParaRPr lang="en-US" b="1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ANy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VyiKtnu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&gt;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Aa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&gt;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tirk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mULya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&gt;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kn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ANy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VyiKtnu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&gt;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Gujrati Saral-1" pitchFamily="2" charset="0"/>
                        </a:rPr>
                        <a:t>baHy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Gujrati Saral-1" pitchFamily="2" charset="0"/>
                        </a:rPr>
                        <a:t>mULya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&gt;</a:t>
                      </a:r>
                      <a:r>
                        <a:rPr lang="en-US" b="0" baseline="0" dirty="0" err="1" smtClean="0">
                          <a:latin typeface="Gujrati Saral-1" pitchFamily="2" charset="0"/>
                        </a:rPr>
                        <a:t>kn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endParaRPr lang="en-US" b="1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Vyiktno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svaRgI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pircy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Vyiktno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Aa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&gt;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ixk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Ane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myaRdIt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pircy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endParaRPr lang="en-US" b="1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muiKt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Ane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sahijktanI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lag`I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baHy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dba`nI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lag`I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endParaRPr lang="en-US" b="1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AnOpcairk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iny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&gt;t/`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AOpcairk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iny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&gt;t/`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  <a:tr h="679823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Gujrati Saral-1" pitchFamily="2" charset="0"/>
                        </a:rPr>
                        <a:t>nmUnarup s&gt;b&gt;2o</a:t>
                      </a:r>
                      <a:endParaRPr lang="en-US" b="1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imt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/-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imt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/, pit-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piTn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,</a:t>
                      </a:r>
                    </a:p>
                    <a:p>
                      <a:r>
                        <a:rPr lang="en-US" b="0" baseline="0" dirty="0" err="1" smtClean="0">
                          <a:latin typeface="Gujrati Saral-1" pitchFamily="2" charset="0"/>
                        </a:rPr>
                        <a:t>mabap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-s&gt;</a:t>
                      </a:r>
                      <a:r>
                        <a:rPr lang="en-US" b="0" baseline="0" dirty="0" err="1" smtClean="0">
                          <a:latin typeface="Gujrati Saral-1" pitchFamily="2" charset="0"/>
                        </a:rPr>
                        <a:t>tano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, ix9k-iv2a4IR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KlakR-Aja`I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Vyikt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, 7ota-vKta,leqk-vack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Gujrati Saral-1" pitchFamily="2" charset="0"/>
                        </a:rPr>
                        <a:t>nmUnarup jU4o</a:t>
                      </a:r>
                      <a:endParaRPr lang="en-US" b="1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imt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/jU4, ku3u&gt;b, 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gamDu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&gt;, pDoxjU4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Gujrati Saral-1" pitchFamily="2" charset="0"/>
                        </a:rPr>
                        <a:t>ra</a:t>
                      </a:r>
                      <a:r>
                        <a:rPr lang="en-US" b="0" dirty="0" smtClean="0">
                          <a:latin typeface="Gujrati Saral-1" pitchFamily="2" charset="0"/>
                        </a:rPr>
                        <a:t>*3\,</a:t>
                      </a:r>
                      <a:r>
                        <a:rPr lang="en-US" b="0" dirty="0" err="1" smtClean="0">
                          <a:latin typeface="Gujrati Saral-1" pitchFamily="2" charset="0"/>
                        </a:rPr>
                        <a:t>nokrxahI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 </a:t>
                      </a:r>
                      <a:r>
                        <a:rPr lang="en-US" b="0" baseline="0" dirty="0" err="1" smtClean="0">
                          <a:latin typeface="Gujrati Saral-1" pitchFamily="2" charset="0"/>
                        </a:rPr>
                        <a:t>rcna</a:t>
                      </a:r>
                      <a:r>
                        <a:rPr lang="en-US" b="0" baseline="0" dirty="0" smtClean="0">
                          <a:latin typeface="Gujrati Saral-1" pitchFamily="2" charset="0"/>
                        </a:rPr>
                        <a:t>, m&gt;D5, </a:t>
                      </a:r>
                      <a:r>
                        <a:rPr lang="en-US" b="0" baseline="0" dirty="0" err="1" smtClean="0">
                          <a:latin typeface="Gujrati Saral-1" pitchFamily="2" charset="0"/>
                        </a:rPr>
                        <a:t>kopoRrexn</a:t>
                      </a:r>
                      <a:endParaRPr lang="en-US" b="0" dirty="0">
                        <a:latin typeface="Gujrati Saral-1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10.</a:t>
            </a:r>
            <a:r>
              <a:rPr lang="en-US" sz="24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atin typeface="Gujrati Saral-1" pitchFamily="2" charset="0"/>
                <a:ea typeface="+mj-ea"/>
                <a:cs typeface="+mj-cs"/>
              </a:rPr>
              <a:t>VyiKtm|anI</a:t>
            </a:r>
            <a:r>
              <a:rPr lang="en-US" sz="24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atin typeface="Gujrati Saral-1" pitchFamily="2" charset="0"/>
                <a:ea typeface="+mj-ea"/>
                <a:cs typeface="+mj-cs"/>
              </a:rPr>
              <a:t>qaisyto</a:t>
            </a:r>
            <a:r>
              <a:rPr lang="en-US" sz="24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2400" b="1" dirty="0" smtClean="0"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1295400"/>
            <a:ext cx="8382000" cy="3810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Svp`u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VyiKtTv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ij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)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axa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sjRnaTmkta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qaisytono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kul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cairt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ra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*3\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cairt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Ai</a:t>
            </a:r>
            <a:r>
              <a:rPr lang="en-US" sz="2400" dirty="0" err="1" smtClean="0">
                <a:latin typeface="LMG ArunA"/>
                <a:ea typeface="+mj-ea"/>
                <a:cs typeface="+mj-cs"/>
              </a:rPr>
              <a:t>£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ityta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AnukUln9mta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iS4rta Ane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pirvtRn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52401"/>
            <a:ext cx="7772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Unit- 3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14478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mU5wUt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smajxaSt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/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Iy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ivwavnaAo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 - </a:t>
            </a:r>
            <a:r>
              <a:rPr lang="en-US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819400" y="2514600"/>
            <a:ext cx="365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Gujrati Saral-1" pitchFamily="2" charset="0"/>
              </a:rPr>
              <a:t>jnrl</a:t>
            </a:r>
            <a:r>
              <a:rPr lang="en-US" sz="3000" b="1" dirty="0" smtClean="0">
                <a:latin typeface="Gujrati Saral-1" pitchFamily="2" charset="0"/>
              </a:rPr>
              <a:t> p/&amp;n- 3Ukno&gt;2</a:t>
            </a:r>
            <a:r>
              <a:rPr lang="en-US" sz="3000" b="1" dirty="0" smtClean="0"/>
              <a:t>   </a:t>
            </a:r>
            <a:endParaRPr lang="en-US" sz="3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819400" y="4114800"/>
            <a:ext cx="3733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Gujrati Saral-1" pitchFamily="2" charset="0"/>
              </a:rPr>
              <a:t>3U&gt;ka  p/&amp;n</a:t>
            </a:r>
            <a:r>
              <a:rPr lang="en-US" sz="3000" b="1" dirty="0" smtClean="0"/>
              <a:t>   </a:t>
            </a:r>
            <a:endParaRPr lang="en-US" sz="3000" b="1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hlinkClick r:id="rId3" action="ppaction://hlinksldjump"/>
              </a:rPr>
              <a:t>Home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Home</a:t>
            </a:r>
            <a:endParaRPr lang="en-US" b="1" dirty="0"/>
          </a:p>
        </p:txBody>
      </p:sp>
      <p:sp>
        <p:nvSpPr>
          <p:cNvPr id="5" name="Left Arrow 4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err="1" smtClean="0">
                <a:latin typeface="Gujrati Saral-1" pitchFamily="2" charset="0"/>
              </a:rPr>
              <a:t>jnrl</a:t>
            </a:r>
            <a:r>
              <a:rPr lang="en-US" sz="3000" b="1" dirty="0" smtClean="0">
                <a:latin typeface="Gujrati Saral-1" pitchFamily="2" charset="0"/>
              </a:rPr>
              <a:t> p/&amp;n -3U&gt;</a:t>
            </a:r>
            <a:r>
              <a:rPr lang="en-US" sz="3000" b="1" dirty="0" err="1" smtClean="0">
                <a:latin typeface="Gujrati Saral-1" pitchFamily="2" charset="0"/>
              </a:rPr>
              <a:t>kno</a:t>
            </a:r>
            <a:r>
              <a:rPr lang="en-US" sz="3000" b="1" dirty="0" smtClean="0">
                <a:latin typeface="Gujrati Saral-1" pitchFamily="2" charset="0"/>
              </a:rPr>
              <a:t>&gt;2</a:t>
            </a:r>
            <a:endParaRPr lang="en-US" sz="3000" b="1" dirty="0">
              <a:latin typeface="Gujrati Saral-1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066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1.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drJjana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p/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kar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j`avI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AipRt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drJjana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in`aRyk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pirb5o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057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wUimka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vCceno s&gt;b2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smjavo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0480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2or`ona p/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kar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600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wUimka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vCce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tfavt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Aapo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3581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Samaijk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 2or`onu&gt;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mhTv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5146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4.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2or`ona l9`o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40386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7.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s&gt;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Sk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&lt;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itnI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qaisyto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15" name="Left Arrow 14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4465638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8. 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s&gt;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Sk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&lt;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itnu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mhTv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5" name="Left Arrow 4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57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1.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drJjana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p/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kar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3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AipRt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drJjana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in`aRyk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pirb5o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914400"/>
            <a:ext cx="8686800" cy="16764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AipRt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drJjo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aPt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drJjo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3505200"/>
            <a:ext cx="8686800" cy="21336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il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&gt;g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vy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rKt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s&gt;b&gt;2o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5" name="Left Arrow 4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wUimka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vCce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tfavt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Aapo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219200"/>
            <a:ext cx="8229600" cy="43434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2ar`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krvama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Aave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wUimka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wjvvama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Aave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iS4r 0e.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wUimka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gitixl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63na 0e.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wUimka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smajmnovE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)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aink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63na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itko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hoy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wUimkane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itko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hota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n4I.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m5e 0e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me5vI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xkay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wUimka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xIqvvama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Aave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xIqI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xkay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wUimkana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mULya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knna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mapd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Dma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tfavt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hoy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5" name="Left Arrow 4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wUimka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vCceno s&gt;b2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smjavo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219200"/>
            <a:ext cx="8305800" cy="25146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wUimka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Aek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j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S4anna be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pasa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drJjo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Ane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wUimka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parSpirk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pirvtRno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inpjave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wUimkanu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mULya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kn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Asr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kre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drJjanu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 p/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itk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wUimka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]pr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Asr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inpjave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0e.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5" name="Left Arrow 4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4.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2or`ona l9`o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1219200"/>
            <a:ext cx="8305800" cy="25146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savRit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kta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vEiv@y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smUh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@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vara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sjRn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s&gt;S4akr`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vtRnno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mapd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vtRn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]pr 2or`onI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Asr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2or`ona p/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kar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219200"/>
            <a:ext cx="8458200" cy="35052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m&gt;D5na 2or`o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samudaiyk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2or`o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nEitk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2or`o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kanUnI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2or`o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Sa&gt;b&gt;2It 2or`o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iny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&gt;it/t 2or`o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000" b="0" dirty="0" smtClean="0">
                <a:hlinkClick r:id="rId2" action="ppaction://hlinksldjump"/>
              </a:rPr>
              <a:t>1. </a:t>
            </a:r>
            <a:r>
              <a:rPr lang="en-US" sz="3000" b="0" dirty="0" err="1" smtClean="0">
                <a:latin typeface="Gujrati Saral-1" pitchFamily="2" charset="0"/>
                <a:hlinkClick r:id="rId2" action="ppaction://hlinksldjump"/>
              </a:rPr>
              <a:t>smajxaSt</a:t>
            </a:r>
            <a:r>
              <a:rPr lang="en-US" sz="3000" b="0" dirty="0" smtClean="0">
                <a:latin typeface="Gujrati Saral-1" pitchFamily="2" charset="0"/>
                <a:hlinkClick r:id="rId2" action="ppaction://hlinksldjump"/>
              </a:rPr>
              <a:t>/ </a:t>
            </a:r>
            <a:r>
              <a:rPr lang="en-US" sz="3000" b="0" dirty="0" err="1" smtClean="0">
                <a:latin typeface="Gujrati Saral-1" pitchFamily="2" charset="0"/>
                <a:hlinkClick r:id="rId2" action="ppaction://hlinksldjump"/>
              </a:rPr>
              <a:t>Aek</a:t>
            </a:r>
            <a:r>
              <a:rPr lang="en-US" sz="3000" b="0" dirty="0" smtClean="0">
                <a:latin typeface="Gujrati Saral-1" pitchFamily="2" charset="0"/>
                <a:hlinkClick r:id="rId2" action="ppaction://hlinksldjump"/>
              </a:rPr>
              <a:t> iv)an </a:t>
            </a:r>
            <a:r>
              <a:rPr lang="en-US" sz="3000" b="0" dirty="0" err="1" smtClean="0">
                <a:latin typeface="Gujrati Saral-1" pitchFamily="2" charset="0"/>
                <a:hlinkClick r:id="rId2" action="ppaction://hlinksldjump"/>
              </a:rPr>
              <a:t>trIke</a:t>
            </a:r>
            <a:r>
              <a:rPr lang="en-US" sz="3000" b="0" dirty="0" smtClean="0">
                <a:latin typeface="Gujrati Saral-1" pitchFamily="2" charset="0"/>
                <a:hlinkClick r:id="rId2" action="ppaction://hlinksldjump"/>
              </a:rPr>
              <a:t> </a:t>
            </a:r>
            <a:r>
              <a:rPr lang="en-US" sz="3000" b="0" dirty="0" err="1" smtClean="0">
                <a:latin typeface="Gujrati Saral-1" pitchFamily="2" charset="0"/>
                <a:hlinkClick r:id="rId2" action="ppaction://hlinksldjump"/>
              </a:rPr>
              <a:t>smjavo</a:t>
            </a:r>
            <a:r>
              <a:rPr lang="en-US" sz="3000" b="0" dirty="0" smtClean="0">
                <a:latin typeface="Gujrati Saral-1" pitchFamily="2" charset="0"/>
                <a:hlinkClick r:id="rId2" action="ppaction://hlinksldjump"/>
              </a:rPr>
              <a:t> ?</a:t>
            </a:r>
            <a:endParaRPr lang="en-US" sz="3000" b="0" dirty="0">
              <a:hlinkClick r:id="rId2" action="ppaction://hlinksldjump"/>
            </a:endParaRPr>
          </a:p>
        </p:txBody>
      </p:sp>
      <p:sp>
        <p:nvSpPr>
          <p:cNvPr id="4" name="Title 1">
            <a:hlinkClick r:id="rId3" action="ppaction://hlinksldjump"/>
          </p:cNvPr>
          <p:cNvSpPr txBox="1">
            <a:spLocks/>
          </p:cNvSpPr>
          <p:nvPr/>
        </p:nvSpPr>
        <p:spPr>
          <a:xfrm>
            <a:off x="457200" y="1600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 ]d\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wvna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b5o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>
            <a:hlinkClick r:id="rId4" action="ppaction://hlinksldjump"/>
          </p:cNvPr>
          <p:cNvSpPr txBox="1">
            <a:spLocks/>
          </p:cNvSpPr>
          <p:nvPr/>
        </p:nvSpPr>
        <p:spPr>
          <a:xfrm>
            <a:off x="457200" y="2286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 smtClean="0">
                <a:latin typeface="+mj-lt"/>
                <a:ea typeface="+mj-ea"/>
                <a:cs typeface="+mj-cs"/>
              </a:rPr>
              <a:t>3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/nu&gt; AWyas9et/-kayR9et/-iv8yvStu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>
            <a:hlinkClick r:id="rId5" action="ppaction://hlinksldjump"/>
          </p:cNvPr>
          <p:cNvSpPr txBox="1">
            <a:spLocks/>
          </p:cNvSpPr>
          <p:nvPr/>
        </p:nvSpPr>
        <p:spPr>
          <a:xfrm>
            <a:off x="457200" y="2971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nI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iviwNn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xaqaAo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>
            <a:hlinkClick r:id="rId6" action="ppaction://hlinksldjump"/>
          </p:cNvPr>
          <p:cNvSpPr txBox="1">
            <a:spLocks/>
          </p:cNvSpPr>
          <p:nvPr/>
        </p:nvSpPr>
        <p:spPr>
          <a:xfrm>
            <a:off x="457200" y="36576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Iy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pirp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/e(y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smjavo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>
            <a:hlinkClick r:id="rId7" action="ppaction://hlinksldjump"/>
          </p:cNvPr>
          <p:cNvSpPr txBox="1">
            <a:spLocks/>
          </p:cNvSpPr>
          <p:nvPr/>
        </p:nvSpPr>
        <p:spPr>
          <a:xfrm>
            <a:off x="457200" y="4343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Iy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pirp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/e(y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daqvvama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nDta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Avro2o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>
            <a:hlinkClick r:id="rId8" action="ppaction://hlinksldjump"/>
          </p:cNvPr>
          <p:cNvSpPr txBox="1">
            <a:spLocks/>
          </p:cNvSpPr>
          <p:nvPr/>
        </p:nvSpPr>
        <p:spPr>
          <a:xfrm>
            <a:off x="533400" y="5029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nI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]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pyogIta-mhTv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smjavo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152400"/>
            <a:ext cx="640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Gujrati Saral-1" pitchFamily="2" charset="0"/>
              </a:rPr>
              <a:t>jnrl</a:t>
            </a:r>
            <a:r>
              <a:rPr lang="en-US" sz="3000" b="1" dirty="0" smtClean="0">
                <a:latin typeface="Gujrati Saral-1" pitchFamily="2" charset="0"/>
              </a:rPr>
              <a:t> p/&amp;n- 3Ukno&gt;2</a:t>
            </a:r>
            <a:r>
              <a:rPr lang="en-US" sz="3000" b="1" dirty="0" smtClean="0"/>
              <a:t>   </a:t>
            </a:r>
            <a:endParaRPr lang="en-US" sz="3000" b="1" dirty="0"/>
          </a:p>
        </p:txBody>
      </p:sp>
      <p:sp>
        <p:nvSpPr>
          <p:cNvPr id="14" name="Rectangle 13">
            <a:hlinkClick r:id="rId9" action="ppaction://hlinksldjump"/>
          </p:cNvPr>
          <p:cNvSpPr/>
          <p:nvPr/>
        </p:nvSpPr>
        <p:spPr>
          <a:xfrm>
            <a:off x="7772400" y="60198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9" action="ppaction://hlinksldjump"/>
              </a:rPr>
              <a:t>Home</a:t>
            </a:r>
            <a:endParaRPr lang="en-US" b="1" dirty="0"/>
          </a:p>
        </p:txBody>
      </p:sp>
      <p:sp>
        <p:nvSpPr>
          <p:cNvPr id="15" name="Left Arrow 14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Back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6.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Samaijk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 2or`onu&gt;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mhTv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219200"/>
            <a:ext cx="8458200" cy="36576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VyvS4a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iS4rta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magRdxRn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vtRnnI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saMyta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jruiryatono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s&gt;to8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xKy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bne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smUh+vnna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in`aRyko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iny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&gt;t/`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7.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s&gt;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Sk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&lt;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itnI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qaisyto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</a:t>
            </a:r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219200"/>
            <a:ext cx="8458200" cy="4114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savRit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kta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iwNnta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&lt;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itnu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AmUtRp`u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manvsijRt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]d\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seiNd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\y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vaStivkta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vtRnnI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xIqelI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rItonI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!b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v&lt;i@2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p/e8`a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iS4r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pirvtRnxIl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8. 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s&gt;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Sk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&lt;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itnu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mhTv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219200"/>
            <a:ext cx="8229600" cy="4114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*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ynu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manvIykr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VyiKtm|anu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6Dtr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sug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/4n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magRdxRn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+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vnxElInu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6Dtr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iny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&gt;t/`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smajnu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satTy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sug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/4n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76200"/>
            <a:ext cx="7772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Unit- 4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752600" y="1295400"/>
            <a:ext cx="6400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Samaijk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Strrcna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 Ane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samaijk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n-ea"/>
                <a:cs typeface="+mn-cs"/>
              </a:rPr>
              <a:t>gitixlta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>
            <a:hlinkClick r:id="rId2" action="ppaction://hlinksldjump"/>
          </p:cNvPr>
          <p:cNvSpPr/>
          <p:nvPr/>
        </p:nvSpPr>
        <p:spPr>
          <a:xfrm>
            <a:off x="2819400" y="2057400"/>
            <a:ext cx="365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Gujrati Saral-1" pitchFamily="2" charset="0"/>
              </a:rPr>
              <a:t>jnrl</a:t>
            </a:r>
            <a:r>
              <a:rPr lang="en-US" sz="3000" b="1" dirty="0" smtClean="0">
                <a:latin typeface="Gujrati Saral-1" pitchFamily="2" charset="0"/>
              </a:rPr>
              <a:t> p/&amp;n- 3Ukno&gt;2</a:t>
            </a:r>
            <a:r>
              <a:rPr lang="en-US" sz="3000" b="1" dirty="0" smtClean="0"/>
              <a:t>   </a:t>
            </a:r>
            <a:endParaRPr lang="en-US" sz="3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819400" y="3505200"/>
            <a:ext cx="3733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Gujrati Saral-1" pitchFamily="2" charset="0"/>
              </a:rPr>
              <a:t>3U&gt;ka  p/&amp;n</a:t>
            </a:r>
            <a:r>
              <a:rPr lang="en-US" sz="3000" b="1" dirty="0" smtClean="0"/>
              <a:t>   </a:t>
            </a:r>
            <a:endParaRPr lang="en-US" sz="3000" b="1" dirty="0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Home</a:t>
            </a:r>
            <a:endParaRPr lang="en-US" b="1" dirty="0"/>
          </a:p>
        </p:txBody>
      </p:sp>
      <p:sp>
        <p:nvSpPr>
          <p:cNvPr id="5" name="Left Arrow 4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err="1" smtClean="0">
                <a:latin typeface="Gujrati Saral-1" pitchFamily="2" charset="0"/>
              </a:rPr>
              <a:t>jnrl</a:t>
            </a:r>
            <a:r>
              <a:rPr lang="en-US" sz="3000" b="1" dirty="0" smtClean="0">
                <a:latin typeface="Gujrati Saral-1" pitchFamily="2" charset="0"/>
              </a:rPr>
              <a:t> p/&amp;n -3U&gt;</a:t>
            </a:r>
            <a:r>
              <a:rPr lang="en-US" sz="3000" b="1" dirty="0" err="1" smtClean="0">
                <a:latin typeface="Gujrati Saral-1" pitchFamily="2" charset="0"/>
              </a:rPr>
              <a:t>kno</a:t>
            </a:r>
            <a:r>
              <a:rPr lang="en-US" sz="3000" b="1" dirty="0" smtClean="0">
                <a:latin typeface="Gujrati Saral-1" pitchFamily="2" charset="0"/>
              </a:rPr>
              <a:t>&gt;2</a:t>
            </a:r>
            <a:endParaRPr lang="en-US" sz="3000" b="1" dirty="0">
              <a:latin typeface="Gujrati Saral-1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066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  <a:hlinkClick r:id="rId2" action="ppaction://hlinksldjump"/>
              </a:rPr>
              <a:t>1.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Samaijk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StrIkr`nI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 la9i`ktaAo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j`avo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2" action="ppaction://hlinksldjump"/>
              </a:rPr>
              <a:t> 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057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3" action="ppaction://hlinksldjump"/>
              </a:rPr>
              <a:t>3.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Samaijk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vgRna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 l9`o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3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0480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4" action="ppaction://hlinksldjump"/>
              </a:rPr>
              <a:t>5.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Samaijk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vgoR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 Ane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temnI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 +_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vnxElI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j`avo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4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600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5" action="ppaction://hlinksldjump"/>
              </a:rPr>
              <a:t>2.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  <a:hlinkClick r:id="rId5" action="ppaction://hlinksldjump"/>
              </a:rPr>
              <a:t>Samaijk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  <a:hlinkClick r:id="rId5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  <a:hlinkClick r:id="rId5" action="ppaction://hlinksldjump"/>
              </a:rPr>
              <a:t>Strrcnana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  <a:hlinkClick r:id="rId5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  <a:hlinkClick r:id="rId5" action="ppaction://hlinksldjump"/>
              </a:rPr>
              <a:t>Svrupo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5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5" action="ppaction://hlinksldjump"/>
              </a:rPr>
              <a:t>j`avo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5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3581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6" action="ppaction://hlinksldjump"/>
              </a:rPr>
              <a:t>6. </a:t>
            </a:r>
            <a:r>
              <a:rPr lang="en-US" sz="2000" b="1" dirty="0" smtClean="0">
                <a:latin typeface="Gujrati Saral-1" pitchFamily="2" charset="0"/>
                <a:ea typeface="+mj-ea"/>
                <a:cs typeface="Times New Roman" pitchFamily="18" charset="0"/>
                <a:hlinkClick r:id="rId6" action="ppaction://hlinksldjump"/>
              </a:rPr>
              <a:t>)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Times New Roman" pitchFamily="18" charset="0"/>
                <a:hlinkClick r:id="rId6" action="ppaction://hlinksldjump"/>
              </a:rPr>
              <a:t>ait</a:t>
            </a:r>
            <a:r>
              <a:rPr lang="en-US" sz="2000" b="1" dirty="0" smtClean="0">
                <a:latin typeface="Gujrati Saral-1" pitchFamily="2" charset="0"/>
                <a:ea typeface="+mj-ea"/>
                <a:cs typeface="Times New Roman" pitchFamily="18" charset="0"/>
                <a:hlinkClick r:id="rId6" action="ppaction://hlinksldjump"/>
              </a:rPr>
              <a:t>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Times New Roman" pitchFamily="18" charset="0"/>
                <a:hlinkClick r:id="rId6" action="ppaction://hlinksldjump"/>
              </a:rPr>
              <a:t>StrIkr`na</a:t>
            </a:r>
            <a:r>
              <a:rPr lang="en-US" sz="2000" b="1" dirty="0" smtClean="0">
                <a:latin typeface="Gujrati Saral-1" pitchFamily="2" charset="0"/>
                <a:ea typeface="+mj-ea"/>
                <a:cs typeface="Times New Roman" pitchFamily="18" charset="0"/>
                <a:hlinkClick r:id="rId6" action="ppaction://hlinksldjump"/>
              </a:rPr>
              <a:t> l9`o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  <a:hlinkClick r:id="rId6" action="ppaction://hlinksldjump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6" action="ppaction://hlinksldjump"/>
              </a:rPr>
              <a:t>j`avo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6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5146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  <a:hlinkClick r:id="rId7" action="ppaction://hlinksldjump"/>
              </a:rPr>
              <a:t>4.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Times New Roman" pitchFamily="18" charset="0"/>
                <a:hlinkClick r:id="rId7" action="ppaction://hlinksldjump"/>
              </a:rPr>
              <a:t>vgRna</a:t>
            </a:r>
            <a:r>
              <a:rPr lang="en-US" sz="2000" b="1" dirty="0" smtClean="0">
                <a:latin typeface="Gujrati Saral-1" pitchFamily="2" charset="0"/>
                <a:ea typeface="+mj-ea"/>
                <a:cs typeface="Times New Roman" pitchFamily="18" charset="0"/>
                <a:hlinkClick r:id="rId7" action="ppaction://hlinksldjump"/>
              </a:rPr>
              <a:t> vStul9I pirb5o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7" action="ppaction://hlinksldjump"/>
              </a:rPr>
              <a:t>j`avo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7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40386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8" action="ppaction://hlinksldjump"/>
              </a:rPr>
              <a:t>7.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8" action="ppaction://hlinksldjump"/>
              </a:rPr>
              <a:t>Jait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8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8" action="ppaction://hlinksldjump"/>
              </a:rPr>
              <a:t>StrIkr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8" action="ppaction://hlinksldjump"/>
              </a:rPr>
              <a:t>`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8" action="ppaction://hlinksldjump"/>
              </a:rPr>
              <a:t>smajvo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8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9" action="ppaction://hlinksldjump"/>
              </a:rPr>
              <a:t>Home</a:t>
            </a:r>
            <a:endParaRPr lang="en-US" b="1" dirty="0"/>
          </a:p>
        </p:txBody>
      </p:sp>
      <p:sp>
        <p:nvSpPr>
          <p:cNvPr id="15" name="Left Arrow 14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4465638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11" action="ppaction://hlinksldjump"/>
              </a:rPr>
              <a:t>8.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11" action="ppaction://hlinksldjump"/>
              </a:rPr>
              <a:t>il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11" action="ppaction://hlinksldjump"/>
              </a:rPr>
              <a:t>&gt;g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11" action="ppaction://hlinksldjump"/>
              </a:rPr>
              <a:t>StrIkr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11" action="ppaction://hlinksldjump"/>
              </a:rPr>
              <a:t>` </a:t>
            </a:r>
            <a:r>
              <a:rPr lang="en-US" sz="2000" b="1" dirty="0" err="1" smtClean="0">
                <a:latin typeface="Gujrati Saral-1" pitchFamily="2" charset="0"/>
                <a:ea typeface="+mj-ea"/>
                <a:cs typeface="+mj-cs"/>
                <a:hlinkClick r:id="rId11" action="ppaction://hlinksldjump"/>
              </a:rPr>
              <a:t>smjavo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11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1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57200" y="4846638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12" action="ppaction://hlinksldjump"/>
              </a:rPr>
              <a:t>9.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Samaijk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gitixltana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 l9`o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j`avo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2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5227638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  <a:hlinkClick r:id="rId13" action="ppaction://hlinksldjump"/>
              </a:rPr>
              <a:t>10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13" action="ppaction://hlinksldjump"/>
              </a:rPr>
              <a:t>.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Samaijk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gitixltana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 p/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karo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3" action="ppaction://hlinksldjump"/>
              </a:rPr>
              <a:t>j`avo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5562600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  <a:hlinkClick r:id="rId14" action="ppaction://hlinksldjump"/>
              </a:rPr>
              <a:t>11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hlinkClick r:id="rId14" action="ppaction://hlinksldjump"/>
              </a:rPr>
              <a:t>.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4" action="ppaction://hlinksldjump"/>
              </a:rPr>
              <a:t>gitixlta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4" action="ppaction://hlinksldjump"/>
              </a:rPr>
              <a:t> ]pr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4" action="ppaction://hlinksldjump"/>
              </a:rPr>
              <a:t>Asr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4" action="ppaction://hlinksldjump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4" action="ppaction://hlinksldjump"/>
              </a:rPr>
              <a:t>krta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4" action="ppaction://hlinksldjump"/>
              </a:rPr>
              <a:t> pirb5o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4" action="ppaction://hlinksldjump"/>
              </a:rPr>
              <a:t>j`avo</a:t>
            </a:r>
            <a:r>
              <a:rPr lang="en-US" sz="2000" b="1" dirty="0" smtClean="0">
                <a:latin typeface="Gujrati Saral-1" pitchFamily="2" charset="0"/>
                <a:ea typeface="+mj-ea"/>
                <a:cs typeface="+mj-cs"/>
                <a:hlinkClick r:id="rId14" action="ppaction://hlinksldjump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  <a:hlinkClick r:id="rId14" action="ppaction://hlinksldjump"/>
              </a:rPr>
              <a:t> ?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1.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StrIkr`nI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la9i`ktaAo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4114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savRit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StrIkr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`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ya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bdlanI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Asman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vhec`I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iviwNn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StronI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iviwNn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vtRn!bo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drJjano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koi3k/m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Samaijk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Strrcnana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Svrupo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4114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vgR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StrIkr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)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ait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StrIkr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jait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StrIkr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il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&gt;g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StrIkr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`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vgRna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l9`o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4114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vgR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swanta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}&gt;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cincno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SvIkar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sman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drJjo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tlRGn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vgRnu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Aekm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ku3u&gt;b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sman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+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vnxElI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Svy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jint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4.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Times New Roman" pitchFamily="18" charset="0"/>
              </a:rPr>
              <a:t>vgRna</a:t>
            </a:r>
            <a:r>
              <a:rPr lang="en-US" sz="3000" b="1" dirty="0" smtClean="0">
                <a:latin typeface="Gujrati Saral-1" pitchFamily="2" charset="0"/>
                <a:ea typeface="+mj-ea"/>
                <a:cs typeface="Times New Roman" pitchFamily="18" charset="0"/>
              </a:rPr>
              <a:t> vStul9I pirb5o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4114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s&gt;pi|,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imlkt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Aavk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ku3u&gt;b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rhe#a`nu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S45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Vyvsay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ix9`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2mR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s|a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5.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vgoR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temnI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+_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vnxElI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4114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]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CcvgR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m@ymvgR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inMnvgR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/>
              <a:t>1. </a:t>
            </a:r>
            <a:r>
              <a:rPr lang="en-US" sz="3000" dirty="0" err="1" smtClean="0">
                <a:latin typeface="Gujrati Saral-1" pitchFamily="2" charset="0"/>
              </a:rPr>
              <a:t>smajxaSt</a:t>
            </a:r>
            <a:r>
              <a:rPr lang="en-US" sz="3000" dirty="0" smtClean="0">
                <a:latin typeface="Gujrati Saral-1" pitchFamily="2" charset="0"/>
              </a:rPr>
              <a:t>/ </a:t>
            </a:r>
            <a:r>
              <a:rPr lang="en-US" sz="3000" dirty="0" err="1" smtClean="0">
                <a:latin typeface="Gujrati Saral-1" pitchFamily="2" charset="0"/>
              </a:rPr>
              <a:t>Aek</a:t>
            </a:r>
            <a:r>
              <a:rPr lang="en-US" sz="3000" dirty="0" smtClean="0">
                <a:latin typeface="Gujrati Saral-1" pitchFamily="2" charset="0"/>
              </a:rPr>
              <a:t> iv)an </a:t>
            </a:r>
            <a:r>
              <a:rPr lang="en-US" sz="3000" dirty="0" err="1" smtClean="0">
                <a:latin typeface="Gujrati Saral-1" pitchFamily="2" charset="0"/>
              </a:rPr>
              <a:t>trIke</a:t>
            </a:r>
            <a:r>
              <a:rPr lang="en-US" sz="3000" dirty="0" smtClean="0">
                <a:latin typeface="Gujrati Saral-1" pitchFamily="2" charset="0"/>
              </a:rPr>
              <a:t> </a:t>
            </a:r>
            <a:r>
              <a:rPr lang="en-US" sz="3000" dirty="0" err="1" smtClean="0">
                <a:latin typeface="Gujrati Saral-1" pitchFamily="2" charset="0"/>
              </a:rPr>
              <a:t>smjavo</a:t>
            </a:r>
            <a:r>
              <a:rPr lang="en-US" sz="3000" dirty="0" smtClean="0">
                <a:latin typeface="Gujrati Saral-1" pitchFamily="2" charset="0"/>
              </a:rPr>
              <a:t> ?</a:t>
            </a:r>
            <a:endParaRPr lang="en-US" sz="3000" dirty="0">
              <a:latin typeface="Gujrati Saral-1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2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200" dirty="0" err="1" smtClean="0"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lang="en-US" sz="2200" dirty="0" smtClean="0">
                <a:latin typeface="Gujrati Saral-1" pitchFamily="2" charset="0"/>
                <a:ea typeface="+mj-ea"/>
                <a:cs typeface="+mj-cs"/>
              </a:rPr>
              <a:t>/ </a:t>
            </a:r>
            <a:r>
              <a:rPr lang="en-US" sz="22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200" dirty="0" smtClean="0">
                <a:latin typeface="Gujrati Saral-1" pitchFamily="2" charset="0"/>
                <a:ea typeface="+mj-ea"/>
                <a:cs typeface="+mj-cs"/>
              </a:rPr>
              <a:t> iv)an 0e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2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200" dirty="0" err="1" smtClean="0">
                <a:latin typeface="Gujrati Saral-1" pitchFamily="2" charset="0"/>
              </a:rPr>
              <a:t>smajxaSt</a:t>
            </a:r>
            <a:r>
              <a:rPr lang="en-US" sz="2200" dirty="0" smtClean="0">
                <a:latin typeface="Gujrati Saral-1" pitchFamily="2" charset="0"/>
              </a:rPr>
              <a:t>/ hkIktl9I iv)an 0e.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200" dirty="0" smtClean="0">
                <a:latin typeface="Gujrati Saral-1" pitchFamily="2" charset="0"/>
              </a:rPr>
              <a:t> </a:t>
            </a:r>
            <a:r>
              <a:rPr lang="en-US" sz="2200" dirty="0" err="1" smtClean="0">
                <a:latin typeface="Gujrati Saral-1" pitchFamily="2" charset="0"/>
              </a:rPr>
              <a:t>smajxaSt</a:t>
            </a:r>
            <a:r>
              <a:rPr lang="en-US" sz="2200" dirty="0" smtClean="0">
                <a:latin typeface="Gujrati Saral-1" pitchFamily="2" charset="0"/>
              </a:rPr>
              <a:t>/ xu@2 iv)an 0e.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200" dirty="0" smtClean="0">
                <a:latin typeface="Gujrati Saral-1" pitchFamily="2" charset="0"/>
              </a:rPr>
              <a:t> </a:t>
            </a:r>
            <a:r>
              <a:rPr lang="en-US" sz="2200" dirty="0" err="1" smtClean="0">
                <a:latin typeface="Gujrati Saral-1" pitchFamily="2" charset="0"/>
              </a:rPr>
              <a:t>smajxaSt</a:t>
            </a:r>
            <a:r>
              <a:rPr lang="en-US" sz="2200" dirty="0" smtClean="0">
                <a:latin typeface="Gujrati Saral-1" pitchFamily="2" charset="0"/>
              </a:rPr>
              <a:t> </a:t>
            </a:r>
            <a:r>
              <a:rPr lang="en-US" sz="2200" dirty="0" err="1" smtClean="0">
                <a:latin typeface="Gujrati Saral-1" pitchFamily="2" charset="0"/>
              </a:rPr>
              <a:t>AmUtR</a:t>
            </a:r>
            <a:r>
              <a:rPr lang="en-US" sz="2200" dirty="0" smtClean="0">
                <a:latin typeface="Gujrati Saral-1" pitchFamily="2" charset="0"/>
              </a:rPr>
              <a:t> iv)an 0e.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200" dirty="0" smtClean="0">
                <a:latin typeface="Gujrati Saral-1" pitchFamily="2" charset="0"/>
              </a:rPr>
              <a:t> </a:t>
            </a:r>
            <a:r>
              <a:rPr lang="en-US" sz="2200" dirty="0" err="1" smtClean="0">
                <a:latin typeface="Gujrati Saral-1" pitchFamily="2" charset="0"/>
              </a:rPr>
              <a:t>smajxaSt</a:t>
            </a:r>
            <a:r>
              <a:rPr lang="en-US" sz="2200" dirty="0" smtClean="0">
                <a:latin typeface="Gujrati Saral-1" pitchFamily="2" charset="0"/>
              </a:rPr>
              <a:t>/ </a:t>
            </a:r>
            <a:r>
              <a:rPr lang="en-US" sz="2200" dirty="0" err="1" smtClean="0">
                <a:latin typeface="Gujrati Saral-1" pitchFamily="2" charset="0"/>
              </a:rPr>
              <a:t>samaNyIkr</a:t>
            </a:r>
            <a:r>
              <a:rPr lang="en-US" sz="2200" dirty="0" smtClean="0">
                <a:latin typeface="Gujrati Saral-1" pitchFamily="2" charset="0"/>
              </a:rPr>
              <a:t>` </a:t>
            </a:r>
            <a:r>
              <a:rPr lang="en-US" sz="2200" dirty="0" err="1" smtClean="0">
                <a:latin typeface="Gujrati Saral-1" pitchFamily="2" charset="0"/>
              </a:rPr>
              <a:t>krtu</a:t>
            </a:r>
            <a:r>
              <a:rPr lang="en-US" sz="2200" dirty="0" smtClean="0">
                <a:latin typeface="Gujrati Saral-1" pitchFamily="2" charset="0"/>
              </a:rPr>
              <a:t>&gt; iv)an 0e.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200" dirty="0" smtClean="0">
                <a:latin typeface="Gujrati Saral-1" pitchFamily="2" charset="0"/>
              </a:rPr>
              <a:t> </a:t>
            </a:r>
            <a:r>
              <a:rPr lang="en-US" sz="2200" dirty="0" err="1" smtClean="0">
                <a:latin typeface="Gujrati Saral-1" pitchFamily="2" charset="0"/>
              </a:rPr>
              <a:t>smajxaSt</a:t>
            </a:r>
            <a:r>
              <a:rPr lang="en-US" sz="2200" dirty="0" smtClean="0">
                <a:latin typeface="Gujrati Saral-1" pitchFamily="2" charset="0"/>
              </a:rPr>
              <a:t>/ Anuwvl9I iv)an 0e.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200" dirty="0" smtClean="0">
                <a:latin typeface="Gujrati Saral-1" pitchFamily="2" charset="0"/>
              </a:rPr>
              <a:t> </a:t>
            </a:r>
            <a:r>
              <a:rPr lang="en-US" sz="2200" dirty="0" err="1" smtClean="0">
                <a:latin typeface="Gujrati Saral-1" pitchFamily="2" charset="0"/>
              </a:rPr>
              <a:t>smajxaSt</a:t>
            </a:r>
            <a:r>
              <a:rPr lang="en-US" sz="2200" dirty="0" smtClean="0">
                <a:latin typeface="Gujrati Saral-1" pitchFamily="2" charset="0"/>
              </a:rPr>
              <a:t>/ </a:t>
            </a:r>
            <a:r>
              <a:rPr lang="en-US" sz="2200" dirty="0" err="1" smtClean="0">
                <a:latin typeface="Gujrati Saral-1" pitchFamily="2" charset="0"/>
              </a:rPr>
              <a:t>samaNy</a:t>
            </a:r>
            <a:r>
              <a:rPr lang="en-US" sz="2200" dirty="0" smtClean="0">
                <a:latin typeface="Gujrati Saral-1" pitchFamily="2" charset="0"/>
              </a:rPr>
              <a:t> iv)an 0e.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200" dirty="0" smtClean="0">
                <a:latin typeface="Gujrati Saral-1" pitchFamily="2" charset="0"/>
              </a:rPr>
              <a:t> </a:t>
            </a:r>
            <a:r>
              <a:rPr lang="en-US" sz="2200" dirty="0" err="1" smtClean="0">
                <a:latin typeface="Gujrati Saral-1" pitchFamily="2" charset="0"/>
              </a:rPr>
              <a:t>smajxaSt</a:t>
            </a:r>
            <a:r>
              <a:rPr lang="en-US" sz="2200" dirty="0" smtClean="0">
                <a:latin typeface="Gujrati Saral-1" pitchFamily="2" charset="0"/>
              </a:rPr>
              <a:t>/ s&gt;</a:t>
            </a:r>
            <a:r>
              <a:rPr lang="en-US" sz="2200" dirty="0" err="1" smtClean="0">
                <a:latin typeface="Gujrati Saral-1" pitchFamily="2" charset="0"/>
              </a:rPr>
              <a:t>cyaTmk</a:t>
            </a:r>
            <a:r>
              <a:rPr lang="en-US" sz="2200" dirty="0" smtClean="0">
                <a:latin typeface="Gujrati Saral-1" pitchFamily="2" charset="0"/>
              </a:rPr>
              <a:t> iv)an 0e.</a:t>
            </a:r>
            <a:endParaRPr lang="en-US" sz="22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2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13" name="Rectangle 12">
            <a:hlinkClick r:id="rId2" action="ppaction://hlinksldjump"/>
          </p:cNvPr>
          <p:cNvSpPr/>
          <p:nvPr/>
        </p:nvSpPr>
        <p:spPr>
          <a:xfrm>
            <a:off x="7620000" y="59436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14" name="Left Arrow 13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6. </a:t>
            </a:r>
            <a:r>
              <a:rPr lang="en-US" sz="3000" b="1" dirty="0" smtClean="0">
                <a:latin typeface="Gujrati Saral-1" pitchFamily="2" charset="0"/>
                <a:ea typeface="+mj-ea"/>
                <a:cs typeface="Times New Roman" pitchFamily="18" charset="0"/>
              </a:rPr>
              <a:t>)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Times New Roman" pitchFamily="18" charset="0"/>
              </a:rPr>
              <a:t>ait</a:t>
            </a:r>
            <a:r>
              <a:rPr lang="en-US" sz="3000" b="1" dirty="0" smtClean="0">
                <a:latin typeface="Gujrati Saral-1" pitchFamily="2" charset="0"/>
                <a:ea typeface="+mj-ea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Times New Roman" pitchFamily="18" charset="0"/>
              </a:rPr>
              <a:t>StrIkr`na</a:t>
            </a:r>
            <a:r>
              <a:rPr lang="en-US" sz="3000" b="1" dirty="0" smtClean="0">
                <a:latin typeface="Gujrati Saral-1" pitchFamily="2" charset="0"/>
                <a:ea typeface="+mj-ea"/>
                <a:cs typeface="Times New Roman" pitchFamily="18" charset="0"/>
              </a:rPr>
              <a:t> l9`o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Times New Roman" pitchFamily="18" charset="0"/>
              </a:rPr>
              <a:t>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4114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Strrcnanu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Aekm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)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ait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s&gt;S4Ik&lt;t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Asmanta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q&gt;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Divwajn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koi3k/m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prSpravl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bn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b&gt;2 VyvS4a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7.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Jait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StrIkr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`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smajvo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4114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A4R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jait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jaitvad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jait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wedwav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jait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wedwavnu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Svrup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8.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il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&gt;g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StrIkr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` </a:t>
            </a:r>
            <a:r>
              <a:rPr lang="en-US" sz="3000" b="1" dirty="0" err="1" smtClean="0">
                <a:latin typeface="Gujrati Saral-1" pitchFamily="2" charset="0"/>
                <a:ea typeface="+mj-ea"/>
                <a:cs typeface="+mj-cs"/>
              </a:rPr>
              <a:t>smjavo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4114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A4R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il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&gt;g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StrIkr`na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Aa2ar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	–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jEivk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Aa2ar–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Aa2ar–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saSk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&lt;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itk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Aa2ar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l6umit jU4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trIke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St/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IAo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Tyena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wedwavo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lEig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&gt;k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wedwav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AsmantanI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!b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9.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gitixltana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l9`o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41148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savRit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kta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gitixltanI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mat/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ama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tfavt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hoy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gitixlta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drJjama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pirvtRn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inpjave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0e.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10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gitixltana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p/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karo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990600"/>
            <a:ext cx="8229600" cy="48006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AaDI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gitxIlta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}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gitxIlta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	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(1) 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}@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vRgamI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gitxIlta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		VyiKtl9I }@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vRgamI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gitxIlta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		jU4l9I }@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vRgamI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gitxIlta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	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(2)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inMngamI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gitxIlta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\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Gujrati Saral-1" pitchFamily="2" charset="0"/>
              </a:rPr>
              <a:t>		VyiKtl9I </a:t>
            </a:r>
            <a:r>
              <a:rPr lang="en-US" sz="2400" dirty="0" err="1" smtClean="0">
                <a:latin typeface="Gujrati Saral-1" pitchFamily="2" charset="0"/>
              </a:rPr>
              <a:t>inMngamI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gitxIlta</a:t>
            </a:r>
            <a:endParaRPr lang="en-US" sz="2400" dirty="0" smtClean="0">
              <a:latin typeface="Gujrati Saral-1" pitchFamily="2" charset="0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Gujrati Saral-1" pitchFamily="2" charset="0"/>
              </a:rPr>
              <a:t>		jU4l9I </a:t>
            </a:r>
            <a:r>
              <a:rPr lang="en-US" sz="2400" dirty="0" err="1" smtClean="0">
                <a:latin typeface="Gujrati Saral-1" pitchFamily="2" charset="0"/>
              </a:rPr>
              <a:t>inMngamI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gitxIlta</a:t>
            </a:r>
            <a:endParaRPr lang="en-US" sz="2400" dirty="0" smtClean="0">
              <a:latin typeface="Gujrati Saral-1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		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8153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11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gitixlta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]pr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Asr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krta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pirb5o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lang="en-US" sz="3000" b="1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Vyvsaiyk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Aai4Rk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rcnama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pirvtRn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ix9`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wOgoilk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S45a&gt;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tr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mULyo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ivcarsr`I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Aag5 v2vanI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VyiKtnI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Aaka9aAo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Ape9aAo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lGn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jNmdrna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tfavto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isi@2Ao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in*f5taAo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s|anI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aiPt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Back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0" y="59436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3" action="ppaction://hlinksldjump"/>
              </a:rPr>
              <a:t>Home</a:t>
            </a:r>
            <a:endParaRPr lang="en-US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9144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aicn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g/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daxRinko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m@yyugma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&gt;4I Aa2uink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yugma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s&gt;k/a&gt;it</a:t>
            </a:r>
            <a:endParaRPr lang="en-US" sz="2400" dirty="0" smtClean="0">
              <a:latin typeface="Gujrati Saral-1" pitchFamily="2" charset="0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nvjag</a:t>
            </a:r>
            <a:r>
              <a:rPr lang="en-US" sz="2400" dirty="0" smtClean="0">
                <a:latin typeface="Gujrati Saral-1" pitchFamily="2" charset="0"/>
              </a:rPr>
              <a:t>&lt;it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Gujrati Saral-1" pitchFamily="2" charset="0"/>
              </a:rPr>
              <a:t> f/</a:t>
            </a:r>
            <a:r>
              <a:rPr lang="en-US" sz="2400" dirty="0" err="1" smtClean="0">
                <a:latin typeface="Gujrati Saral-1" pitchFamily="2" charset="0"/>
              </a:rPr>
              <a:t>aNsnI</a:t>
            </a:r>
            <a:r>
              <a:rPr lang="en-US" sz="2400" dirty="0" smtClean="0">
                <a:latin typeface="Gujrati Saral-1" pitchFamily="2" charset="0"/>
              </a:rPr>
              <a:t> k/a&gt;it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Gujrati Saral-1" pitchFamily="2" charset="0"/>
              </a:rPr>
              <a:t> AO2Oigk k/a&gt;it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ANy</a:t>
            </a:r>
            <a:r>
              <a:rPr lang="en-US" sz="2400" dirty="0" smtClean="0">
                <a:latin typeface="Gujrati Saral-1" pitchFamily="2" charset="0"/>
              </a:rPr>
              <a:t> pirb5o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 ]d\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wvna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b5o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7696200" y="59436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10" name="Left Arrow 9">
            <a:hlinkClick r:id="rId3" action="ppaction://hlinksldjump"/>
          </p:cNvPr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 smtClean="0">
                <a:latin typeface="+mj-lt"/>
                <a:ea typeface="+mj-ea"/>
                <a:cs typeface="+mj-cs"/>
              </a:rPr>
              <a:t>3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/nu&gt; AWyas9et/-kayR9et/-iv8yvStu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838200"/>
            <a:ext cx="8686800" cy="4800600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s&gt;b&gt;2o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trik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ya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jU4o Ane s&gt;S4aAo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savRit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/k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rcnaAo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kayoR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aseline="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baseline="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StrIkr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` Ane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gitixlta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iny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&gt;t/`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VyiKtTv Ane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samaijkr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&lt;it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vatavr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pirvtRn</a:t>
            </a:r>
            <a:endParaRPr lang="en-US" sz="2400" dirty="0" smtClean="0">
              <a:latin typeface="Gujrati Saral-1" pitchFamily="2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smSyaAo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7848600" y="5943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nI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iviwNn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xaqaAo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838200"/>
            <a:ext cx="8686800" cy="4495800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g/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amI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`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ngr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smajxaSt</a:t>
            </a:r>
            <a:r>
              <a:rPr lang="en-US" sz="2400" dirty="0" smtClean="0">
                <a:latin typeface="Gujrati Saral-1" pitchFamily="2" charset="0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ix9`nu&gt; 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smajxaSt</a:t>
            </a:r>
            <a:r>
              <a:rPr lang="en-US" sz="2400" dirty="0" smtClean="0">
                <a:latin typeface="Gujrati Saral-1" pitchFamily="2" charset="0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AO2oigk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smajxaSt</a:t>
            </a:r>
            <a:r>
              <a:rPr lang="en-US" sz="2400" dirty="0" smtClean="0">
                <a:latin typeface="Gujrati Saral-1" pitchFamily="2" charset="0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rajkIy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smajxaSt</a:t>
            </a:r>
            <a:r>
              <a:rPr lang="en-US" sz="2400" dirty="0" smtClean="0">
                <a:latin typeface="Gujrati Saral-1" pitchFamily="2" charset="0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Saamaijk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vStIxaSt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2mRnu&gt; 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smajxaSt</a:t>
            </a:r>
            <a:r>
              <a:rPr lang="en-US" sz="2400" dirty="0" smtClean="0">
                <a:latin typeface="Gujrati Saral-1" pitchFamily="2" charset="0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lang="en-US" sz="2400" dirty="0" smtClean="0">
              <a:latin typeface="Gujrati Saral-1" pitchFamily="2" charset="0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gunanu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smajxaSt</a:t>
            </a:r>
            <a:r>
              <a:rPr lang="en-US" sz="2400" dirty="0" smtClean="0">
                <a:latin typeface="Gujrati Saral-1" pitchFamily="2" charset="0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ivcilt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vtRnnu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smajxaSt</a:t>
            </a:r>
            <a:r>
              <a:rPr lang="en-US" sz="2400" dirty="0" smtClean="0">
                <a:latin typeface="Gujrati Saral-1" pitchFamily="2" charset="0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AEithaisk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smajxaSt</a:t>
            </a:r>
            <a:r>
              <a:rPr lang="en-US" sz="2400" dirty="0" smtClean="0">
                <a:latin typeface="Gujrati Saral-1" pitchFamily="2" charset="0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samaijk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StrIkr`nu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smajxaSt</a:t>
            </a:r>
            <a:r>
              <a:rPr lang="en-US" sz="2400" dirty="0" smtClean="0">
                <a:latin typeface="Gujrati Saral-1" pitchFamily="2" charset="0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kO3u&gt;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ibk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smtClean="0">
                <a:latin typeface="Gujrati Saral-1" pitchFamily="2" charset="0"/>
              </a:rPr>
              <a:t> +</a:t>
            </a:r>
            <a:r>
              <a:rPr lang="en-US" sz="2400" dirty="0" err="1" smtClean="0">
                <a:latin typeface="Gujrati Saral-1" pitchFamily="2" charset="0"/>
              </a:rPr>
              <a:t>vnnu</a:t>
            </a:r>
            <a:r>
              <a:rPr lang="en-US" sz="2400" dirty="0" smtClean="0">
                <a:latin typeface="Gujrati Saral-1" pitchFamily="2" charset="0"/>
              </a:rPr>
              <a:t>&gt; </a:t>
            </a:r>
            <a:r>
              <a:rPr lang="en-US" sz="2400" dirty="0" err="1" smtClean="0">
                <a:latin typeface="Gujrati Saral-1" pitchFamily="2" charset="0"/>
              </a:rPr>
              <a:t>smajxaSt</a:t>
            </a:r>
            <a:r>
              <a:rPr lang="en-US" sz="2400" dirty="0" smtClean="0">
                <a:latin typeface="Gujrati Saral-1" pitchFamily="2" charset="0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AaidvasI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smajnu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smtClean="0">
                <a:latin typeface="Gujrati Saral-1" pitchFamily="2" charset="0"/>
              </a:rPr>
              <a:t> </a:t>
            </a:r>
            <a:r>
              <a:rPr lang="en-US" sz="2400" dirty="0" err="1" smtClean="0">
                <a:latin typeface="Gujrati Saral-1" pitchFamily="2" charset="0"/>
              </a:rPr>
              <a:t>smajxaSt</a:t>
            </a:r>
            <a:r>
              <a:rPr lang="en-US" sz="2400" dirty="0" smtClean="0">
                <a:latin typeface="Gujrati Saral-1" pitchFamily="2" charset="0"/>
              </a:rPr>
              <a:t>/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7848600" y="5943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8" name="Left Arrow 7"/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Back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508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Iy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pirp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/e(y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smjavo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19200"/>
            <a:ext cx="8686800" cy="3124200"/>
          </a:xfrm>
          <a:prstGeom prst="rect">
            <a:avLst/>
          </a:prstGeom>
        </p:spPr>
        <p:txBody>
          <a:bodyPr vert="horz" lIns="91440" tIns="45720" rIns="91440" bIns="45720" numCol="2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A4RxaSt/ Ane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raJyxaSt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raJyxaSt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aseline="0" dirty="0" smtClean="0">
                <a:latin typeface="Gujrati Saral-1" pitchFamily="2" charset="0"/>
                <a:ea typeface="+mj-ea"/>
                <a:cs typeface="+mj-cs"/>
              </a:rPr>
              <a:t> [</a:t>
            </a:r>
            <a:r>
              <a:rPr lang="en-US" sz="2400" baseline="0" dirty="0" err="1" smtClean="0">
                <a:latin typeface="Gujrati Saral-1" pitchFamily="2" charset="0"/>
                <a:ea typeface="+mj-ea"/>
                <a:cs typeface="+mj-cs"/>
              </a:rPr>
              <a:t>ithas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/ Ane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mnoiv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)an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Ane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manvxaSt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48600" y="5943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hlinkClick r:id="rId2" action="ppaction://hlinksldjump"/>
              </a:rPr>
              <a:t>Home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152400" y="58674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508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6.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smajxaSt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Iy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pirp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/e(y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daqvvama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nDta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Avro2o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j`avo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19200"/>
            <a:ext cx="8686800" cy="25146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potanI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s&gt;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&lt;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itne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Svawaivk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g`vanu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&gt;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vl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`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jrati Saral-1" pitchFamily="2" charset="0"/>
                <a:ea typeface="+mj-ea"/>
                <a:cs typeface="+mj-cs"/>
              </a:rPr>
              <a:t> S4ainkvad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smSyaAona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AWyas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pr </a:t>
            </a:r>
            <a:r>
              <a:rPr lang="en-US" sz="2400" dirty="0" err="1" smtClean="0">
                <a:latin typeface="Gujrati Saral-1" pitchFamily="2" charset="0"/>
                <a:ea typeface="+mj-ea"/>
                <a:cs typeface="+mj-cs"/>
              </a:rPr>
              <a:t>mukato</a:t>
            </a:r>
            <a:r>
              <a:rPr lang="en-US" sz="2400" dirty="0" smtClean="0">
                <a:latin typeface="Gujrati Saral-1" pitchFamily="2" charset="0"/>
                <a:ea typeface="+mj-ea"/>
                <a:cs typeface="+mj-cs"/>
              </a:rPr>
              <a:t> war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jrati Saral-1" pitchFamily="2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0" y="5943600"/>
            <a:ext cx="1219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hlinkClick r:id="rId2" action="ppaction://hlinksldjump"/>
              </a:rPr>
              <a:t>Home</a:t>
            </a:r>
            <a:endParaRPr lang="en-US" b="1" dirty="0"/>
          </a:p>
        </p:txBody>
      </p:sp>
      <p:sp>
        <p:nvSpPr>
          <p:cNvPr id="8" name="Left Arrow 7">
            <a:hlinkClick r:id="rId3" action="ppaction://hlinksldjump"/>
          </p:cNvPr>
          <p:cNvSpPr/>
          <p:nvPr/>
        </p:nvSpPr>
        <p:spPr>
          <a:xfrm>
            <a:off x="152400" y="5943600"/>
            <a:ext cx="914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Back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462</TotalTime>
  <Words>1838</Words>
  <Application>Microsoft Office PowerPoint</Application>
  <PresentationFormat>On-screen Show (4:3)</PresentationFormat>
  <Paragraphs>434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Aspect</vt:lpstr>
      <vt:lpstr>Slide 1</vt:lpstr>
      <vt:lpstr>Slide 2</vt:lpstr>
      <vt:lpstr>1. smajxaSt/ Aek iv)an trIke smjavo ?</vt:lpstr>
      <vt:lpstr>1. smajxaSt/ Aek iv)an trIke smjavo ?</vt:lpstr>
      <vt:lpstr>Slide 5</vt:lpstr>
      <vt:lpstr>Slide 6</vt:lpstr>
      <vt:lpstr>Slide 7</vt:lpstr>
      <vt:lpstr>Slide 8</vt:lpstr>
      <vt:lpstr>Slide 9</vt:lpstr>
      <vt:lpstr>Slide 10</vt:lpstr>
      <vt:lpstr>Slide 11</vt:lpstr>
      <vt:lpstr>jnrl p/&amp;n -3U&gt;kno&gt;2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jnrl p/&amp;n -3U&gt;kno&gt;2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jnrl p/&amp;n -3U&gt;kno&gt;2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F.Y.B.A.</dc:title>
  <dc:creator>Panna</dc:creator>
  <cp:lastModifiedBy>jo</cp:lastModifiedBy>
  <cp:revision>183</cp:revision>
  <dcterms:created xsi:type="dcterms:W3CDTF">2006-08-16T00:00:00Z</dcterms:created>
  <dcterms:modified xsi:type="dcterms:W3CDTF">2015-07-13T14:08:22Z</dcterms:modified>
</cp:coreProperties>
</file>