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7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35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80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675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79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12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9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6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2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27070" y="821734"/>
            <a:ext cx="9617306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HARIOM" pitchFamily="2" charset="0"/>
              </a:rPr>
              <a:t> </a:t>
            </a:r>
            <a:br>
              <a:rPr lang="en-CA" dirty="0" smtClean="0">
                <a:latin typeface="HARIOM" pitchFamily="2" charset="0"/>
              </a:rPr>
            </a:br>
            <a:r>
              <a:rPr lang="en-CA" dirty="0">
                <a:latin typeface="HARIOM" pitchFamily="2" charset="0"/>
              </a:rPr>
              <a:t/>
            </a:r>
            <a:br>
              <a:rPr lang="en-CA" dirty="0">
                <a:latin typeface="HARIOM" pitchFamily="2" charset="0"/>
              </a:rPr>
            </a:br>
            <a:r>
              <a:rPr lang="en-CA" dirty="0" smtClean="0">
                <a:latin typeface="HARIOM" pitchFamily="2" charset="0"/>
              </a:rPr>
              <a:t/>
            </a:r>
            <a:br>
              <a:rPr lang="en-CA" dirty="0" smtClean="0">
                <a:latin typeface="HARIOM" pitchFamily="2" charset="0"/>
              </a:rPr>
            </a:br>
            <a:r>
              <a:rPr lang="en-CA" dirty="0" err="1" smtClean="0">
                <a:solidFill>
                  <a:schemeClr val="tx1"/>
                </a:solidFill>
                <a:latin typeface="HARIOM" pitchFamily="2" charset="0"/>
              </a:rPr>
              <a:t>lCgNL</a:t>
            </a:r>
            <a:r>
              <a:rPr lang="en-CA" dirty="0" smtClean="0">
                <a:solidFill>
                  <a:schemeClr val="tx1"/>
                </a:solidFill>
                <a:latin typeface="HARIOM" pitchFamily="2" charset="0"/>
              </a:rPr>
              <a:t> jIFSZ6 VF{Z l,5L</a:t>
            </a:r>
            <a:endParaRPr lang="en-CA" dirty="0">
              <a:solidFill>
                <a:schemeClr val="tx1"/>
              </a:solidFill>
              <a:latin typeface="HARIO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28" y="867453"/>
            <a:ext cx="9049871" cy="6192253"/>
          </a:xfrm>
        </p:spPr>
        <p:txBody>
          <a:bodyPr>
            <a:noAutofit/>
          </a:bodyPr>
          <a:lstStyle/>
          <a:p>
            <a:pPr algn="just"/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DF{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lBS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wJlGIM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\ SM 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l,lBT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~5 D[\ 5|S8 SZG[ S[ l,˜ 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lGxRT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lS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˜ U˜</a:t>
            </a:r>
          </a:p>
          <a:p>
            <a:pPr algn="just"/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lRCGM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\ SM l,l5 SCT[ C{ P 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lCgNL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EFQFF N[JGFUZL EFQFF D[\ </a:t>
            </a:r>
            <a:r>
              <a:rPr lang="en-C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l,BL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HFTL C{ </a:t>
            </a:r>
          </a:p>
          <a:p>
            <a:pPr algn="just"/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V\U|[HL EFQFF SL l,l5 ZMDG C{ P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pN</a:t>
            </a:r>
            <a:r>
              <a:rPr lang="en-C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]” VF{Z OFZ;L EFQFFVM\ SL l,l5 OFZ;L C{ VF{Z VZAL EFQFF SL l,l5 VZAL C{ P </a:t>
            </a:r>
            <a:endParaRPr lang="en-CA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IOM" pitchFamily="2" charset="0"/>
            </a:endParaRPr>
          </a:p>
          <a:p>
            <a:pPr algn="just"/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EFQFF JC ;FWG C{4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lH;S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[ ÛFZF DG]QI V5G[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lJRFZM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\ J EFJM\ SF VFNGF 5|NFG SZTF C{ P</a:t>
            </a:r>
          </a:p>
          <a:p>
            <a:pPr algn="just"/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EFQFF S[ NM ~5 C{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vs!f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DF{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lBS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EFQFF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sZf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l,lBT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EFQFF</a:t>
            </a:r>
          </a:p>
          <a:p>
            <a:pPr algn="just"/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jIFSZ6 JC XF:+ C{4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lH;S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[ ÛFZF CD EFQFF S[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lGIDM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\ SM HFGSZ X]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wW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AM,GF4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l,BGF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VF{Z 5-GF ;LBT[ C{\ P</a:t>
            </a:r>
          </a:p>
          <a:p>
            <a:pPr algn="just"/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AM,Lv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EFQFF SF 1F[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l+I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~5 AM,L SC,FTF C{ P</a:t>
            </a:r>
          </a:p>
          <a:p>
            <a:pPr algn="just"/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p5EFQFFv AM,LIM\ D[\ HA ;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FlCtI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ZRGF CMTL C{ TA AM,L p5EFQFF SC,FG[ ,UTL C{ p5EFQFF D[\ VG[S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AMl,IM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\ VFTL C{ P</a:t>
            </a:r>
          </a:p>
          <a:p>
            <a:pPr algn="just"/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EFQFFv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EFQFF SF 1F[+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lJ:T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]T CMTF C{ P .;D[\ ;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FlCtI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ZRGF CMTL </a:t>
            </a:r>
            <a:r>
              <a:rPr lang="en-C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CMTL</a:t>
            </a:r>
            <a:r>
              <a:rPr lang="en-C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IOM" pitchFamily="2" charset="0"/>
              </a:rPr>
              <a:t> C{ P EFQFF SF 5|IMU ;ZSFZL SFDSFH D[\ CMTF C{ </a:t>
            </a:r>
            <a:endParaRPr lang="en-C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IO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T],;LS]T </a:t>
            </a:r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ZFDRlZTDDFG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; VJWL D[\ </a:t>
            </a:r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l,BF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UIF C{ P</a:t>
            </a:r>
            <a:b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</a:b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/>
            </a:r>
            <a:b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</a:br>
            <a:r>
              <a:rPr lang="en-CA" sz="2400" dirty="0">
                <a:solidFill>
                  <a:schemeClr val="tx1"/>
                </a:solidFill>
                <a:latin typeface="HARIOM" pitchFamily="2" charset="0"/>
              </a:rPr>
              <a:t/>
            </a:r>
            <a:br>
              <a:rPr lang="en-CA" sz="2400" dirty="0">
                <a:solidFill>
                  <a:schemeClr val="tx1"/>
                </a:solidFill>
                <a:latin typeface="HARIOM" pitchFamily="2" charset="0"/>
              </a:rPr>
            </a:b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/>
            </a:r>
            <a:b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</a:br>
            <a:r>
              <a:rPr lang="en-CA" sz="2400" dirty="0">
                <a:solidFill>
                  <a:schemeClr val="tx1"/>
                </a:solidFill>
                <a:latin typeface="HARIOM" pitchFamily="2" charset="0"/>
              </a:rPr>
              <a:t/>
            </a:r>
            <a:br>
              <a:rPr lang="en-CA" sz="2400" dirty="0">
                <a:solidFill>
                  <a:schemeClr val="tx1"/>
                </a:solidFill>
                <a:latin typeface="HARIOM" pitchFamily="2" charset="0"/>
              </a:rPr>
            </a:br>
            <a:endParaRPr lang="en-CA" sz="2400" dirty="0">
              <a:solidFill>
                <a:schemeClr val="tx1"/>
              </a:solidFill>
              <a:latin typeface="HARIOM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558553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T],;LS]T </a:t>
            </a:r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ZFDRlZTDFG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; VJWL D[\ </a:t>
            </a:r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l,BF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UIF C{</a:t>
            </a:r>
          </a:p>
          <a:p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;}ZNF; SL ZRGF A|HEFQFF D[\ C{\ P</a:t>
            </a:r>
          </a:p>
          <a:p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SlJ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lJWF5lT D{YL,L EFQFF S[ </a:t>
            </a:r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SlJ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C{ P</a:t>
            </a:r>
          </a:p>
          <a:p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EMH5]ZL DMZLX; D[\ EL AM,L HFTL C{ P </a:t>
            </a:r>
          </a:p>
          <a:p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lCgNL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CDFZL ZFHEFQFF C{\ </a:t>
            </a:r>
          </a:p>
          <a:p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EFQFFv</a:t>
            </a:r>
            <a:r>
              <a:rPr lang="en-CA" sz="2400" dirty="0" err="1" smtClean="0">
                <a:solidFill>
                  <a:schemeClr val="tx1"/>
                </a:solidFill>
                <a:latin typeface="+mj-lt"/>
              </a:rPr>
              <a:t>Language</a:t>
            </a:r>
            <a:r>
              <a:rPr lang="en-CA" sz="2400" dirty="0" smtClean="0">
                <a:solidFill>
                  <a:schemeClr val="tx1"/>
                </a:solidFill>
                <a:latin typeface="+mj-lt"/>
              </a:rPr>
              <a:t>						Script- 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l,l5</a:t>
            </a:r>
            <a:endParaRPr lang="en-CA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CA" sz="2400" dirty="0" smtClean="0">
                <a:solidFill>
                  <a:schemeClr val="tx1"/>
                </a:solidFill>
                <a:latin typeface="+mj-lt"/>
              </a:rPr>
              <a:t>Dialect-	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AM,L</a:t>
            </a:r>
            <a:r>
              <a:rPr lang="en-CA" sz="2400" dirty="0" smtClean="0">
                <a:solidFill>
                  <a:schemeClr val="tx1"/>
                </a:solidFill>
                <a:latin typeface="+mj-lt"/>
              </a:rPr>
              <a:t>						Literature-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;</a:t>
            </a:r>
            <a:r>
              <a:rPr lang="en-CA" sz="2400" dirty="0" err="1" smtClean="0">
                <a:solidFill>
                  <a:schemeClr val="tx1"/>
                </a:solidFill>
                <a:latin typeface="HARIOM" pitchFamily="2" charset="0"/>
              </a:rPr>
              <a:t>FlCtI</a:t>
            </a:r>
            <a:endParaRPr lang="en-CA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CA" sz="2400" dirty="0" smtClean="0">
                <a:solidFill>
                  <a:schemeClr val="tx1"/>
                </a:solidFill>
                <a:latin typeface="+mj-lt"/>
              </a:rPr>
              <a:t>Sublanguage-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p5EFQFF</a:t>
            </a:r>
            <a:endParaRPr lang="en-CA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CA" sz="2400" dirty="0" err="1" smtClean="0">
                <a:solidFill>
                  <a:schemeClr val="tx1"/>
                </a:solidFill>
                <a:latin typeface="+mj-lt"/>
              </a:rPr>
              <a:t>Offcial</a:t>
            </a:r>
            <a:r>
              <a:rPr lang="en-CA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CA" sz="2400" dirty="0" smtClean="0">
                <a:solidFill>
                  <a:schemeClr val="tx1"/>
                </a:solidFill>
              </a:rPr>
              <a:t>Language-</a:t>
            </a:r>
            <a:r>
              <a:rPr lang="en-CA" sz="2400" dirty="0" smtClean="0">
                <a:solidFill>
                  <a:schemeClr val="tx1"/>
                </a:solidFill>
                <a:latin typeface="HARIOM" pitchFamily="2" charset="0"/>
              </a:rPr>
              <a:t> ZFHEFQFF	</a:t>
            </a:r>
            <a:endParaRPr lang="en-CA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271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HARIOM</vt:lpstr>
      <vt:lpstr>Trebuchet MS</vt:lpstr>
      <vt:lpstr>Wingdings 3</vt:lpstr>
      <vt:lpstr>Facet</vt:lpstr>
      <vt:lpstr>    lCgNL jIFSZ6 VF{Z l,5L</vt:lpstr>
      <vt:lpstr>T],;LS]T ZFDRlZTDDFG; VJWL D[\ l,BF UIF C{ P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lCgNL jIFSZ6 VF{Z l,5L</dc:title>
  <dc:creator>Rjadav</dc:creator>
  <cp:lastModifiedBy>Rjadav</cp:lastModifiedBy>
  <cp:revision>22</cp:revision>
  <dcterms:created xsi:type="dcterms:W3CDTF">2019-07-02T05:39:10Z</dcterms:created>
  <dcterms:modified xsi:type="dcterms:W3CDTF">2019-07-02T06:39:36Z</dcterms:modified>
</cp:coreProperties>
</file>